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415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515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156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64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050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5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0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23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953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4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62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E8B7798-9272-4CD6-8DD6-8CD14449CF66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A05D84B-AE66-4AB3-B8D3-D623B8C66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82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Exploration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</a:rPr>
              <a:t>paysager</a:t>
            </a:r>
            <a:r>
              <a:rPr lang="nl-B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BE" dirty="0" err="1">
                <a:solidFill>
                  <a:schemeClr val="bg2">
                    <a:lumMod val="50000"/>
                  </a:schemeClr>
                </a:solidFill>
              </a:rPr>
              <a:t>d’Europe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Cartes ‘flash’</a:t>
            </a:r>
            <a:endParaRPr lang="nl-B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2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olabarcelona.nl/wp-content/uploads/2011/05/Sagrada-Familia-Barcelona-vanuit-de-lu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15" y="132369"/>
            <a:ext cx="7628783" cy="65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http://veronicatummers.files.wordpress.com/2009/02/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22" y="267287"/>
            <a:ext cx="9614819" cy="64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62" y="267286"/>
            <a:ext cx="9441184" cy="64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1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http://images.stsvacations.com/inventory/Turks__26_Caicos/Beaches_Turks__26_Caicos_Resort__26_Spa/medium_Beaches_Turks__26_Caicos_Resort__26_Spa_331d47f1dee625e32a278a6d14f2ea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8" y="267287"/>
            <a:ext cx="8671448" cy="65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5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73" y="267287"/>
            <a:ext cx="7739641" cy="65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e jaar Artevelde\2de sem Artevelde\Aardrijkskunde\Studie landbouwbedrijf\DSCN3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49" y="267287"/>
            <a:ext cx="8648322" cy="64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2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oto's\Parijs FRPJ\DSC0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52" y="267287"/>
            <a:ext cx="8718659" cy="653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93894" y="267287"/>
            <a:ext cx="47830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48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nl-BE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70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Aaneengesloten</Template>
  <TotalTime>5</TotalTime>
  <Words>14</Words>
  <Application>Microsoft Office PowerPoint</Application>
  <PresentationFormat>Breedbeeld</PresentationFormat>
  <Paragraphs>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Corbel</vt:lpstr>
      <vt:lpstr>Wingdings</vt:lpstr>
      <vt:lpstr>Gestreept</vt:lpstr>
      <vt:lpstr>Exploration paysager d’Europe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paysager d’Europe</dc:title>
  <dc:creator>laure_cruyt@hotmail.fr</dc:creator>
  <cp:lastModifiedBy>laure_cruyt@hotmail.fr</cp:lastModifiedBy>
  <cp:revision>1</cp:revision>
  <dcterms:created xsi:type="dcterms:W3CDTF">2016-05-26T17:35:23Z</dcterms:created>
  <dcterms:modified xsi:type="dcterms:W3CDTF">2016-05-26T17:41:05Z</dcterms:modified>
</cp:coreProperties>
</file>