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3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3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59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997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1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31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9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52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8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4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A95CC85-E895-40C2-A17E-8B4757C3CA8F}" type="datetimeFigureOut">
              <a:rPr lang="nl-BE" smtClean="0"/>
              <a:t>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09BCDC-719D-47B4-BE96-F0A513DDF0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784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bg2">
                    <a:lumMod val="50000"/>
                  </a:schemeClr>
                </a:solidFill>
              </a:rPr>
              <a:t>Paysage</a:t>
            </a:r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 et carte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Contre</a:t>
            </a:r>
            <a:r>
              <a:rPr lang="nl-BE" sz="4000" dirty="0" smtClean="0">
                <a:solidFill>
                  <a:srgbClr val="002060"/>
                </a:solidFill>
              </a:rPr>
              <a:t> la </a:t>
            </a:r>
            <a:r>
              <a:rPr lang="nl-BE" sz="4000" dirty="0" err="1" smtClean="0">
                <a:solidFill>
                  <a:srgbClr val="002060"/>
                </a:solidFill>
              </a:rPr>
              <a:t>montre</a:t>
            </a:r>
            <a:endParaRPr lang="nl-BE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770355" y="284733"/>
            <a:ext cx="10511934" cy="6327082"/>
            <a:chOff x="362194" y="1294378"/>
            <a:chExt cx="8303912" cy="5014942"/>
          </a:xfrm>
        </p:grpSpPr>
        <p:grpSp>
          <p:nvGrpSpPr>
            <p:cNvPr id="3" name="Groep 2"/>
            <p:cNvGrpSpPr/>
            <p:nvPr/>
          </p:nvGrpSpPr>
          <p:grpSpPr>
            <a:xfrm>
              <a:off x="362194" y="1341159"/>
              <a:ext cx="8303912" cy="4968161"/>
              <a:chOff x="362194" y="1341159"/>
              <a:chExt cx="8303912" cy="4968161"/>
            </a:xfrm>
          </p:grpSpPr>
          <p:pic>
            <p:nvPicPr>
              <p:cNvPr id="5" name="Picture 2" descr="http://www.water-trade.nl/wp-content/gallery/misc/wereldkaart%20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412776"/>
                <a:ext cx="8047559" cy="489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Vrije vorm 5"/>
              <p:cNvSpPr/>
              <p:nvPr/>
            </p:nvSpPr>
            <p:spPr>
              <a:xfrm>
                <a:off x="362194" y="1341159"/>
                <a:ext cx="8303912" cy="2615767"/>
              </a:xfrm>
              <a:custGeom>
                <a:avLst/>
                <a:gdLst>
                  <a:gd name="connsiteX0" fmla="*/ 118097 w 8303912"/>
                  <a:gd name="connsiteY0" fmla="*/ 2538114 h 2615767"/>
                  <a:gd name="connsiteX1" fmla="*/ 487551 w 8303912"/>
                  <a:gd name="connsiteY1" fmla="*/ 2547350 h 2615767"/>
                  <a:gd name="connsiteX2" fmla="*/ 3415479 w 8303912"/>
                  <a:gd name="connsiteY2" fmla="*/ 2547350 h 2615767"/>
                  <a:gd name="connsiteX3" fmla="*/ 7165442 w 8303912"/>
                  <a:gd name="connsiteY3" fmla="*/ 2547350 h 2615767"/>
                  <a:gd name="connsiteX4" fmla="*/ 8218388 w 8303912"/>
                  <a:gd name="connsiteY4" fmla="*/ 2547350 h 2615767"/>
                  <a:gd name="connsiteX5" fmla="*/ 8033661 w 8303912"/>
                  <a:gd name="connsiteY5" fmla="*/ 1623714 h 2615767"/>
                  <a:gd name="connsiteX6" fmla="*/ 6389588 w 8303912"/>
                  <a:gd name="connsiteY6" fmla="*/ 256732 h 2615767"/>
                  <a:gd name="connsiteX7" fmla="*/ 4810170 w 8303912"/>
                  <a:gd name="connsiteY7" fmla="*/ 99714 h 2615767"/>
                  <a:gd name="connsiteX8" fmla="*/ 2122388 w 8303912"/>
                  <a:gd name="connsiteY8" fmla="*/ 127423 h 2615767"/>
                  <a:gd name="connsiteX9" fmla="*/ 219697 w 8303912"/>
                  <a:gd name="connsiteY9" fmla="*/ 1642186 h 2615767"/>
                  <a:gd name="connsiteX10" fmla="*/ 118097 w 8303912"/>
                  <a:gd name="connsiteY10" fmla="*/ 2538114 h 261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03912" h="2615767">
                    <a:moveTo>
                      <a:pt x="118097" y="2538114"/>
                    </a:moveTo>
                    <a:cubicBezTo>
                      <a:pt x="28042" y="2541962"/>
                      <a:pt x="487551" y="2547350"/>
                      <a:pt x="487551" y="2547350"/>
                    </a:cubicBezTo>
                    <a:lnTo>
                      <a:pt x="3415479" y="2547350"/>
                    </a:lnTo>
                    <a:lnTo>
                      <a:pt x="7165442" y="2547350"/>
                    </a:lnTo>
                    <a:cubicBezTo>
                      <a:pt x="7965927" y="2547350"/>
                      <a:pt x="8073685" y="2701289"/>
                      <a:pt x="8218388" y="2547350"/>
                    </a:cubicBezTo>
                    <a:cubicBezTo>
                      <a:pt x="8363091" y="2393411"/>
                      <a:pt x="8338461" y="2005484"/>
                      <a:pt x="8033661" y="1623714"/>
                    </a:cubicBezTo>
                    <a:cubicBezTo>
                      <a:pt x="7728861" y="1241944"/>
                      <a:pt x="6926837" y="510732"/>
                      <a:pt x="6389588" y="256732"/>
                    </a:cubicBezTo>
                    <a:cubicBezTo>
                      <a:pt x="5852339" y="2732"/>
                      <a:pt x="5521370" y="121265"/>
                      <a:pt x="4810170" y="99714"/>
                    </a:cubicBezTo>
                    <a:cubicBezTo>
                      <a:pt x="4098970" y="78163"/>
                      <a:pt x="2887467" y="-129656"/>
                      <a:pt x="2122388" y="127423"/>
                    </a:cubicBezTo>
                    <a:cubicBezTo>
                      <a:pt x="1357309" y="384502"/>
                      <a:pt x="553746" y="1238865"/>
                      <a:pt x="219697" y="1642186"/>
                    </a:cubicBezTo>
                    <a:cubicBezTo>
                      <a:pt x="-114352" y="2045507"/>
                      <a:pt x="1872" y="2296428"/>
                      <a:pt x="118097" y="2538114"/>
                    </a:cubicBezTo>
                    <a:close/>
                  </a:path>
                </a:pathLst>
              </a:cu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pic>
          <p:nvPicPr>
            <p:cNvPr id="4" name="Afbeelding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823" y="1294378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Ovale toelichting 6"/>
          <p:cNvSpPr/>
          <p:nvPr/>
        </p:nvSpPr>
        <p:spPr>
          <a:xfrm>
            <a:off x="8736037" y="0"/>
            <a:ext cx="3455963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hémisphère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2"/>
          <p:cNvSpPr txBox="1"/>
          <p:nvPr/>
        </p:nvSpPr>
        <p:spPr>
          <a:xfrm>
            <a:off x="445226" y="310829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81" y="2698902"/>
            <a:ext cx="8584048" cy="171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8435632" y="406436"/>
            <a:ext cx="3423432" cy="1900665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sorte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d’échelle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36" y="44624"/>
            <a:ext cx="5528770" cy="6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8435632" y="406436"/>
            <a:ext cx="3423432" cy="1900665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aide dans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l’atlas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2183632" y="248250"/>
            <a:ext cx="7438670" cy="6321362"/>
            <a:chOff x="2124075" y="1381125"/>
            <a:chExt cx="4895850" cy="40957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381125"/>
              <a:ext cx="4895850" cy="409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Afbeelding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539" y="1411892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e toelichting 4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carte?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685950" y="311198"/>
            <a:ext cx="10441595" cy="6356888"/>
            <a:chOff x="539552" y="1294378"/>
            <a:chExt cx="8047559" cy="5014942"/>
          </a:xfrm>
        </p:grpSpPr>
        <p:grpSp>
          <p:nvGrpSpPr>
            <p:cNvPr id="3" name="Groep 2"/>
            <p:cNvGrpSpPr/>
            <p:nvPr/>
          </p:nvGrpSpPr>
          <p:grpSpPr>
            <a:xfrm>
              <a:off x="539552" y="1412776"/>
              <a:ext cx="8047559" cy="4896544"/>
              <a:chOff x="539552" y="1412776"/>
              <a:chExt cx="8047559" cy="4896544"/>
            </a:xfrm>
          </p:grpSpPr>
          <p:pic>
            <p:nvPicPr>
              <p:cNvPr id="5" name="Picture 2" descr="http://www.water-trade.nl/wp-content/gallery/misc/wereldkaart%20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412776"/>
                <a:ext cx="8047559" cy="489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Vrije vorm 5"/>
              <p:cNvSpPr/>
              <p:nvPr/>
            </p:nvSpPr>
            <p:spPr>
              <a:xfrm>
                <a:off x="4248209" y="1505527"/>
                <a:ext cx="176009" cy="4710546"/>
              </a:xfrm>
              <a:custGeom>
                <a:avLst/>
                <a:gdLst>
                  <a:gd name="connsiteX0" fmla="*/ 148300 w 176009"/>
                  <a:gd name="connsiteY0" fmla="*/ 0 h 4710546"/>
                  <a:gd name="connsiteX1" fmla="*/ 518 w 176009"/>
                  <a:gd name="connsiteY1" fmla="*/ 2346037 h 4710546"/>
                  <a:gd name="connsiteX2" fmla="*/ 102118 w 176009"/>
                  <a:gd name="connsiteY2" fmla="*/ 4100946 h 4710546"/>
                  <a:gd name="connsiteX3" fmla="*/ 176009 w 176009"/>
                  <a:gd name="connsiteY3" fmla="*/ 4710546 h 471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009" h="4710546">
                    <a:moveTo>
                      <a:pt x="148300" y="0"/>
                    </a:moveTo>
                    <a:cubicBezTo>
                      <a:pt x="78257" y="831273"/>
                      <a:pt x="8215" y="1662546"/>
                      <a:pt x="518" y="2346037"/>
                    </a:cubicBezTo>
                    <a:cubicBezTo>
                      <a:pt x="-7179" y="3029528"/>
                      <a:pt x="72870" y="3706861"/>
                      <a:pt x="102118" y="4100946"/>
                    </a:cubicBezTo>
                    <a:cubicBezTo>
                      <a:pt x="131366" y="4495031"/>
                      <a:pt x="153687" y="4602788"/>
                      <a:pt x="176009" y="4710546"/>
                    </a:cubicBezTo>
                  </a:path>
                </a:pathLst>
              </a:cu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pic>
          <p:nvPicPr>
            <p:cNvPr id="4" name="Afbeelding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823" y="1294378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Ovale toelichting 6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ligne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1420905" y="216126"/>
            <a:ext cx="8032583" cy="6395689"/>
            <a:chOff x="669071" y="946409"/>
            <a:chExt cx="7325568" cy="5846618"/>
          </a:xfrm>
        </p:grpSpPr>
        <p:grpSp>
          <p:nvGrpSpPr>
            <p:cNvPr id="3" name="Groep 2"/>
            <p:cNvGrpSpPr/>
            <p:nvPr/>
          </p:nvGrpSpPr>
          <p:grpSpPr>
            <a:xfrm>
              <a:off x="669071" y="946409"/>
              <a:ext cx="7325568" cy="5846618"/>
              <a:chOff x="669071" y="946409"/>
              <a:chExt cx="7325568" cy="5846618"/>
            </a:xfrm>
          </p:grpSpPr>
          <p:grpSp>
            <p:nvGrpSpPr>
              <p:cNvPr id="5" name="Groep 4"/>
              <p:cNvGrpSpPr/>
              <p:nvPr/>
            </p:nvGrpSpPr>
            <p:grpSpPr>
              <a:xfrm>
                <a:off x="669071" y="946409"/>
                <a:ext cx="7325568" cy="5846618"/>
                <a:chOff x="711200" y="406400"/>
                <a:chExt cx="7325568" cy="5846618"/>
              </a:xfrm>
            </p:grpSpPr>
            <p:grpSp>
              <p:nvGrpSpPr>
                <p:cNvPr id="12" name="Groep 11"/>
                <p:cNvGrpSpPr/>
                <p:nvPr/>
              </p:nvGrpSpPr>
              <p:grpSpPr>
                <a:xfrm>
                  <a:off x="899592" y="764704"/>
                  <a:ext cx="7137176" cy="5390798"/>
                  <a:chOff x="899592" y="764704"/>
                  <a:chExt cx="7137176" cy="5390798"/>
                </a:xfrm>
              </p:grpSpPr>
              <p:cxnSp>
                <p:nvCxnSpPr>
                  <p:cNvPr id="46" name="Rechte verbindingslijn 45"/>
                  <p:cNvCxnSpPr/>
                  <p:nvPr/>
                </p:nvCxnSpPr>
                <p:spPr>
                  <a:xfrm flipV="1">
                    <a:off x="899592" y="764704"/>
                    <a:ext cx="1616610" cy="819231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Rechte verbindingslijn 46"/>
                  <p:cNvCxnSpPr/>
                  <p:nvPr/>
                </p:nvCxnSpPr>
                <p:spPr>
                  <a:xfrm flipH="1" flipV="1">
                    <a:off x="899592" y="1583935"/>
                    <a:ext cx="5472608" cy="457156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Rechte verbindingslijn 47"/>
                  <p:cNvCxnSpPr/>
                  <p:nvPr/>
                </p:nvCxnSpPr>
                <p:spPr>
                  <a:xfrm flipV="1">
                    <a:off x="6372200" y="5666420"/>
                    <a:ext cx="864096" cy="48908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Rechte verbindingslijn 48"/>
                  <p:cNvCxnSpPr/>
                  <p:nvPr/>
                </p:nvCxnSpPr>
                <p:spPr>
                  <a:xfrm flipH="1" flipV="1">
                    <a:off x="6919726" y="4808534"/>
                    <a:ext cx="316570" cy="857886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Rechte verbindingslijn 49"/>
                  <p:cNvCxnSpPr/>
                  <p:nvPr/>
                </p:nvCxnSpPr>
                <p:spPr>
                  <a:xfrm flipV="1">
                    <a:off x="6919725" y="4149080"/>
                    <a:ext cx="388579" cy="72525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Rechte verbindingslijn 50"/>
                  <p:cNvCxnSpPr/>
                  <p:nvPr/>
                </p:nvCxnSpPr>
                <p:spPr>
                  <a:xfrm flipH="1">
                    <a:off x="6804250" y="993304"/>
                    <a:ext cx="115475" cy="149959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Rechte verbindingslijn 51"/>
                  <p:cNvCxnSpPr/>
                  <p:nvPr/>
                </p:nvCxnSpPr>
                <p:spPr>
                  <a:xfrm>
                    <a:off x="6804248" y="2492896"/>
                    <a:ext cx="720080" cy="7200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Rechte verbindingslijn 52"/>
                  <p:cNvCxnSpPr/>
                  <p:nvPr/>
                </p:nvCxnSpPr>
                <p:spPr>
                  <a:xfrm>
                    <a:off x="7466403" y="2528900"/>
                    <a:ext cx="417965" cy="684076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Rechte verbindingslijn 53"/>
                  <p:cNvCxnSpPr/>
                  <p:nvPr/>
                </p:nvCxnSpPr>
                <p:spPr>
                  <a:xfrm>
                    <a:off x="7882446" y="3206494"/>
                    <a:ext cx="145938" cy="5105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Rechte verbindingslijn 54"/>
                  <p:cNvCxnSpPr/>
                  <p:nvPr/>
                </p:nvCxnSpPr>
                <p:spPr>
                  <a:xfrm flipV="1">
                    <a:off x="7524328" y="3717032"/>
                    <a:ext cx="512440" cy="57606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Rechte verbindingslijn 55"/>
                  <p:cNvCxnSpPr/>
                  <p:nvPr/>
                </p:nvCxnSpPr>
                <p:spPr>
                  <a:xfrm>
                    <a:off x="7308304" y="4149080"/>
                    <a:ext cx="244191" cy="144016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ep 12"/>
                <p:cNvGrpSpPr/>
                <p:nvPr/>
              </p:nvGrpSpPr>
              <p:grpSpPr>
                <a:xfrm>
                  <a:off x="711200" y="406400"/>
                  <a:ext cx="6982691" cy="5846618"/>
                  <a:chOff x="711200" y="406400"/>
                  <a:chExt cx="6982691" cy="5846618"/>
                </a:xfrm>
              </p:grpSpPr>
              <p:cxnSp>
                <p:nvCxnSpPr>
                  <p:cNvPr id="14" name="Rechte verbindingslijn 13"/>
                  <p:cNvCxnSpPr/>
                  <p:nvPr/>
                </p:nvCxnSpPr>
                <p:spPr>
                  <a:xfrm>
                    <a:off x="2516202" y="764704"/>
                    <a:ext cx="4403524" cy="22860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ep 14"/>
                  <p:cNvGrpSpPr/>
                  <p:nvPr/>
                </p:nvGrpSpPr>
                <p:grpSpPr>
                  <a:xfrm>
                    <a:off x="711200" y="406400"/>
                    <a:ext cx="6982691" cy="5846618"/>
                    <a:chOff x="711200" y="406400"/>
                    <a:chExt cx="6982691" cy="5846618"/>
                  </a:xfrm>
                </p:grpSpPr>
                <p:sp>
                  <p:nvSpPr>
                    <p:cNvPr id="16" name="Vrije vorm 15"/>
                    <p:cNvSpPr/>
                    <p:nvPr/>
                  </p:nvSpPr>
                  <p:spPr>
                    <a:xfrm>
                      <a:off x="2955636" y="3370993"/>
                      <a:ext cx="1165950" cy="203480"/>
                    </a:xfrm>
                    <a:custGeom>
                      <a:avLst/>
                      <a:gdLst>
                        <a:gd name="connsiteX0" fmla="*/ 0 w 1165950"/>
                        <a:gd name="connsiteY0" fmla="*/ 46462 h 203480"/>
                        <a:gd name="connsiteX1" fmla="*/ 434109 w 1165950"/>
                        <a:gd name="connsiteY1" fmla="*/ 27989 h 203480"/>
                        <a:gd name="connsiteX2" fmla="*/ 868219 w 1165950"/>
                        <a:gd name="connsiteY2" fmla="*/ 280 h 203480"/>
                        <a:gd name="connsiteX3" fmla="*/ 895928 w 1165950"/>
                        <a:gd name="connsiteY3" fmla="*/ 46462 h 203480"/>
                        <a:gd name="connsiteX4" fmla="*/ 1126837 w 1165950"/>
                        <a:gd name="connsiteY4" fmla="*/ 27989 h 203480"/>
                        <a:gd name="connsiteX5" fmla="*/ 1163782 w 1165950"/>
                        <a:gd name="connsiteY5" fmla="*/ 203480 h 203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65950" h="203480">
                          <a:moveTo>
                            <a:pt x="0" y="46462"/>
                          </a:moveTo>
                          <a:lnTo>
                            <a:pt x="434109" y="27989"/>
                          </a:lnTo>
                          <a:cubicBezTo>
                            <a:pt x="578812" y="20292"/>
                            <a:pt x="791249" y="-2799"/>
                            <a:pt x="868219" y="280"/>
                          </a:cubicBezTo>
                          <a:cubicBezTo>
                            <a:pt x="945189" y="3359"/>
                            <a:pt x="852825" y="41844"/>
                            <a:pt x="895928" y="46462"/>
                          </a:cubicBezTo>
                          <a:cubicBezTo>
                            <a:pt x="939031" y="51080"/>
                            <a:pt x="1082195" y="1819"/>
                            <a:pt x="1126837" y="27989"/>
                          </a:cubicBezTo>
                          <a:cubicBezTo>
                            <a:pt x="1171479" y="54159"/>
                            <a:pt x="1167630" y="128819"/>
                            <a:pt x="1163782" y="203480"/>
                          </a:cubicBezTo>
                        </a:path>
                      </a:pathLst>
                    </a:custGeom>
                    <a:ln w="38100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/>
                    </a:p>
                  </p:txBody>
                </p:sp>
                <p:grpSp>
                  <p:nvGrpSpPr>
                    <p:cNvPr id="17" name="Groep 16"/>
                    <p:cNvGrpSpPr/>
                    <p:nvPr/>
                  </p:nvGrpSpPr>
                  <p:grpSpPr>
                    <a:xfrm>
                      <a:off x="711200" y="406400"/>
                      <a:ext cx="6982691" cy="5846618"/>
                      <a:chOff x="711200" y="406400"/>
                      <a:chExt cx="6982691" cy="5846618"/>
                    </a:xfrm>
                  </p:grpSpPr>
                  <p:grpSp>
                    <p:nvGrpSpPr>
                      <p:cNvPr id="18" name="Groep 17"/>
                      <p:cNvGrpSpPr/>
                      <p:nvPr/>
                    </p:nvGrpSpPr>
                    <p:grpSpPr>
                      <a:xfrm>
                        <a:off x="711200" y="877455"/>
                        <a:ext cx="5729853" cy="3352800"/>
                        <a:chOff x="711200" y="877455"/>
                        <a:chExt cx="5729853" cy="3352800"/>
                      </a:xfrm>
                    </p:grpSpPr>
                    <p:sp>
                      <p:nvSpPr>
                        <p:cNvPr id="34" name="Vrije vorm 33"/>
                        <p:cNvSpPr/>
                        <p:nvPr/>
                      </p:nvSpPr>
                      <p:spPr>
                        <a:xfrm>
                          <a:off x="711200" y="1366982"/>
                          <a:ext cx="912464" cy="812800"/>
                        </a:xfrm>
                        <a:custGeom>
                          <a:avLst/>
                          <a:gdLst>
                            <a:gd name="connsiteX0" fmla="*/ 637309 w 912464"/>
                            <a:gd name="connsiteY0" fmla="*/ 0 h 812800"/>
                            <a:gd name="connsiteX1" fmla="*/ 831273 w 912464"/>
                            <a:gd name="connsiteY1" fmla="*/ 110836 h 812800"/>
                            <a:gd name="connsiteX2" fmla="*/ 905164 w 912464"/>
                            <a:gd name="connsiteY2" fmla="*/ 434109 h 812800"/>
                            <a:gd name="connsiteX3" fmla="*/ 665018 w 912464"/>
                            <a:gd name="connsiteY3" fmla="*/ 581891 h 812800"/>
                            <a:gd name="connsiteX4" fmla="*/ 0 w 912464"/>
                            <a:gd name="connsiteY4" fmla="*/ 812800 h 8128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12464" h="812800">
                              <a:moveTo>
                                <a:pt x="637309" y="0"/>
                              </a:moveTo>
                              <a:cubicBezTo>
                                <a:pt x="711970" y="19242"/>
                                <a:pt x="786631" y="38485"/>
                                <a:pt x="831273" y="110836"/>
                              </a:cubicBezTo>
                              <a:cubicBezTo>
                                <a:pt x="875915" y="183187"/>
                                <a:pt x="932873" y="355600"/>
                                <a:pt x="905164" y="434109"/>
                              </a:cubicBezTo>
                              <a:cubicBezTo>
                                <a:pt x="877455" y="512618"/>
                                <a:pt x="815879" y="518776"/>
                                <a:pt x="665018" y="581891"/>
                              </a:cubicBezTo>
                              <a:cubicBezTo>
                                <a:pt x="514157" y="645006"/>
                                <a:pt x="257078" y="728903"/>
                                <a:pt x="0" y="812800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5" name="Vrije vorm 34"/>
                        <p:cNvSpPr/>
                        <p:nvPr/>
                      </p:nvSpPr>
                      <p:spPr>
                        <a:xfrm>
                          <a:off x="2170545" y="877455"/>
                          <a:ext cx="2217017" cy="3352800"/>
                        </a:xfrm>
                        <a:custGeom>
                          <a:avLst/>
                          <a:gdLst>
                            <a:gd name="connsiteX0" fmla="*/ 1967346 w 2217017"/>
                            <a:gd name="connsiteY0" fmla="*/ 0 h 3352800"/>
                            <a:gd name="connsiteX1" fmla="*/ 2216728 w 2217017"/>
                            <a:gd name="connsiteY1" fmla="*/ 378690 h 3352800"/>
                            <a:gd name="connsiteX2" fmla="*/ 2013528 w 2217017"/>
                            <a:gd name="connsiteY2" fmla="*/ 637309 h 3352800"/>
                            <a:gd name="connsiteX3" fmla="*/ 1838037 w 2217017"/>
                            <a:gd name="connsiteY3" fmla="*/ 674254 h 3352800"/>
                            <a:gd name="connsiteX4" fmla="*/ 1838037 w 2217017"/>
                            <a:gd name="connsiteY4" fmla="*/ 858981 h 3352800"/>
                            <a:gd name="connsiteX5" fmla="*/ 1634837 w 2217017"/>
                            <a:gd name="connsiteY5" fmla="*/ 858981 h 3352800"/>
                            <a:gd name="connsiteX6" fmla="*/ 1459346 w 2217017"/>
                            <a:gd name="connsiteY6" fmla="*/ 923636 h 3352800"/>
                            <a:gd name="connsiteX7" fmla="*/ 1209964 w 2217017"/>
                            <a:gd name="connsiteY7" fmla="*/ 960581 h 3352800"/>
                            <a:gd name="connsiteX8" fmla="*/ 1062182 w 2217017"/>
                            <a:gd name="connsiteY8" fmla="*/ 822036 h 3352800"/>
                            <a:gd name="connsiteX9" fmla="*/ 1034473 w 2217017"/>
                            <a:gd name="connsiteY9" fmla="*/ 960581 h 3352800"/>
                            <a:gd name="connsiteX10" fmla="*/ 914400 w 2217017"/>
                            <a:gd name="connsiteY10" fmla="*/ 1237672 h 3352800"/>
                            <a:gd name="connsiteX11" fmla="*/ 905164 w 2217017"/>
                            <a:gd name="connsiteY11" fmla="*/ 1311563 h 3352800"/>
                            <a:gd name="connsiteX12" fmla="*/ 369455 w 2217017"/>
                            <a:gd name="connsiteY12" fmla="*/ 1773381 h 3352800"/>
                            <a:gd name="connsiteX13" fmla="*/ 489528 w 2217017"/>
                            <a:gd name="connsiteY13" fmla="*/ 2179781 h 3352800"/>
                            <a:gd name="connsiteX14" fmla="*/ 443346 w 2217017"/>
                            <a:gd name="connsiteY14" fmla="*/ 2364509 h 3352800"/>
                            <a:gd name="connsiteX15" fmla="*/ 748146 w 2217017"/>
                            <a:gd name="connsiteY15" fmla="*/ 2521527 h 3352800"/>
                            <a:gd name="connsiteX16" fmla="*/ 572655 w 2217017"/>
                            <a:gd name="connsiteY16" fmla="*/ 2807854 h 3352800"/>
                            <a:gd name="connsiteX17" fmla="*/ 544946 w 2217017"/>
                            <a:gd name="connsiteY17" fmla="*/ 2890981 h 3352800"/>
                            <a:gd name="connsiteX18" fmla="*/ 323273 w 2217017"/>
                            <a:gd name="connsiteY18" fmla="*/ 2955636 h 3352800"/>
                            <a:gd name="connsiteX19" fmla="*/ 0 w 2217017"/>
                            <a:gd name="connsiteY19" fmla="*/ 3352800 h 33528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</a:cxnLst>
                          <a:rect l="l" t="t" r="r" b="b"/>
                          <a:pathLst>
                            <a:path w="2217017" h="3352800">
                              <a:moveTo>
                                <a:pt x="1967346" y="0"/>
                              </a:moveTo>
                              <a:cubicBezTo>
                                <a:pt x="2088188" y="136236"/>
                                <a:pt x="2209031" y="272472"/>
                                <a:pt x="2216728" y="378690"/>
                              </a:cubicBezTo>
                              <a:cubicBezTo>
                                <a:pt x="2224425" y="484908"/>
                                <a:pt x="2076643" y="588048"/>
                                <a:pt x="2013528" y="637309"/>
                              </a:cubicBezTo>
                              <a:cubicBezTo>
                                <a:pt x="1950413" y="686570"/>
                                <a:pt x="1867285" y="637309"/>
                                <a:pt x="1838037" y="674254"/>
                              </a:cubicBezTo>
                              <a:cubicBezTo>
                                <a:pt x="1808789" y="711199"/>
                                <a:pt x="1871904" y="828193"/>
                                <a:pt x="1838037" y="858981"/>
                              </a:cubicBezTo>
                              <a:cubicBezTo>
                                <a:pt x="1804170" y="889769"/>
                                <a:pt x="1697952" y="848205"/>
                                <a:pt x="1634837" y="858981"/>
                              </a:cubicBezTo>
                              <a:cubicBezTo>
                                <a:pt x="1571722" y="869757"/>
                                <a:pt x="1530158" y="906703"/>
                                <a:pt x="1459346" y="923636"/>
                              </a:cubicBezTo>
                              <a:cubicBezTo>
                                <a:pt x="1388534" y="940569"/>
                                <a:pt x="1276158" y="977514"/>
                                <a:pt x="1209964" y="960581"/>
                              </a:cubicBezTo>
                              <a:cubicBezTo>
                                <a:pt x="1143770" y="943648"/>
                                <a:pt x="1091430" y="822036"/>
                                <a:pt x="1062182" y="822036"/>
                              </a:cubicBezTo>
                              <a:cubicBezTo>
                                <a:pt x="1032934" y="822036"/>
                                <a:pt x="1059103" y="891308"/>
                                <a:pt x="1034473" y="960581"/>
                              </a:cubicBezTo>
                              <a:cubicBezTo>
                                <a:pt x="1009843" y="1029854"/>
                                <a:pt x="935951" y="1179175"/>
                                <a:pt x="914400" y="1237672"/>
                              </a:cubicBezTo>
                              <a:cubicBezTo>
                                <a:pt x="892848" y="1296169"/>
                                <a:pt x="995988" y="1222278"/>
                                <a:pt x="905164" y="1311563"/>
                              </a:cubicBezTo>
                              <a:cubicBezTo>
                                <a:pt x="814340" y="1400848"/>
                                <a:pt x="438728" y="1628678"/>
                                <a:pt x="369455" y="1773381"/>
                              </a:cubicBezTo>
                              <a:cubicBezTo>
                                <a:pt x="300182" y="1918084"/>
                                <a:pt x="477213" y="2081260"/>
                                <a:pt x="489528" y="2179781"/>
                              </a:cubicBezTo>
                              <a:cubicBezTo>
                                <a:pt x="501843" y="2278302"/>
                                <a:pt x="400243" y="2307552"/>
                                <a:pt x="443346" y="2364509"/>
                              </a:cubicBezTo>
                              <a:cubicBezTo>
                                <a:pt x="486449" y="2421466"/>
                                <a:pt x="726595" y="2447636"/>
                                <a:pt x="748146" y="2521527"/>
                              </a:cubicBezTo>
                              <a:cubicBezTo>
                                <a:pt x="769697" y="2595418"/>
                                <a:pt x="606522" y="2746278"/>
                                <a:pt x="572655" y="2807854"/>
                              </a:cubicBezTo>
                              <a:cubicBezTo>
                                <a:pt x="538788" y="2869430"/>
                                <a:pt x="586510" y="2866351"/>
                                <a:pt x="544946" y="2890981"/>
                              </a:cubicBezTo>
                              <a:cubicBezTo>
                                <a:pt x="503382" y="2915611"/>
                                <a:pt x="414097" y="2878666"/>
                                <a:pt x="323273" y="2955636"/>
                              </a:cubicBezTo>
                              <a:cubicBezTo>
                                <a:pt x="232449" y="3032606"/>
                                <a:pt x="116224" y="3192703"/>
                                <a:pt x="0" y="3352800"/>
                              </a:cubicBezTo>
                            </a:path>
                          </a:pathLst>
                        </a:custGeom>
                        <a:ln w="762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6" name="Vrije vorm 35"/>
                        <p:cNvSpPr/>
                        <p:nvPr/>
                      </p:nvSpPr>
                      <p:spPr>
                        <a:xfrm>
                          <a:off x="711200" y="1690255"/>
                          <a:ext cx="2495161" cy="1140186"/>
                        </a:xfrm>
                        <a:custGeom>
                          <a:avLst/>
                          <a:gdLst>
                            <a:gd name="connsiteX0" fmla="*/ 2456873 w 2456873"/>
                            <a:gd name="connsiteY0" fmla="*/ 0 h 1140186"/>
                            <a:gd name="connsiteX1" fmla="*/ 2225964 w 2456873"/>
                            <a:gd name="connsiteY1" fmla="*/ 83127 h 1140186"/>
                            <a:gd name="connsiteX2" fmla="*/ 1995055 w 2456873"/>
                            <a:gd name="connsiteY2" fmla="*/ 221672 h 1140186"/>
                            <a:gd name="connsiteX3" fmla="*/ 1810327 w 2456873"/>
                            <a:gd name="connsiteY3" fmla="*/ 461818 h 1140186"/>
                            <a:gd name="connsiteX4" fmla="*/ 1052945 w 2456873"/>
                            <a:gd name="connsiteY4" fmla="*/ 877454 h 1140186"/>
                            <a:gd name="connsiteX5" fmla="*/ 609600 w 2456873"/>
                            <a:gd name="connsiteY5" fmla="*/ 1126836 h 1140186"/>
                            <a:gd name="connsiteX6" fmla="*/ 0 w 2456873"/>
                            <a:gd name="connsiteY6" fmla="*/ 1108363 h 1140186"/>
                            <a:gd name="connsiteX7" fmla="*/ 0 w 2456873"/>
                            <a:gd name="connsiteY7" fmla="*/ 1108363 h 1140186"/>
                            <a:gd name="connsiteX8" fmla="*/ 83127 w 2456873"/>
                            <a:gd name="connsiteY8" fmla="*/ 1117600 h 11401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456873" h="1140186">
                              <a:moveTo>
                                <a:pt x="2456873" y="0"/>
                              </a:moveTo>
                              <a:cubicBezTo>
                                <a:pt x="2379903" y="23091"/>
                                <a:pt x="2302934" y="46182"/>
                                <a:pt x="2225964" y="83127"/>
                              </a:cubicBezTo>
                              <a:cubicBezTo>
                                <a:pt x="2148994" y="120072"/>
                                <a:pt x="2064328" y="158557"/>
                                <a:pt x="1995055" y="221672"/>
                              </a:cubicBezTo>
                              <a:cubicBezTo>
                                <a:pt x="1925782" y="284787"/>
                                <a:pt x="1967345" y="352521"/>
                                <a:pt x="1810327" y="461818"/>
                              </a:cubicBezTo>
                              <a:cubicBezTo>
                                <a:pt x="1653309" y="571115"/>
                                <a:pt x="1052945" y="877454"/>
                                <a:pt x="1052945" y="877454"/>
                              </a:cubicBezTo>
                              <a:cubicBezTo>
                                <a:pt x="852824" y="988290"/>
                                <a:pt x="785091" y="1088351"/>
                                <a:pt x="609600" y="1126836"/>
                              </a:cubicBezTo>
                              <a:cubicBezTo>
                                <a:pt x="434109" y="1165321"/>
                                <a:pt x="0" y="1108363"/>
                                <a:pt x="0" y="1108363"/>
                              </a:cubicBezTo>
                              <a:lnTo>
                                <a:pt x="0" y="1108363"/>
                              </a:lnTo>
                              <a:lnTo>
                                <a:pt x="83127" y="1117600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7" name="Vrije vorm 36"/>
                        <p:cNvSpPr/>
                        <p:nvPr/>
                      </p:nvSpPr>
                      <p:spPr>
                        <a:xfrm>
                          <a:off x="3620654" y="1542472"/>
                          <a:ext cx="375281" cy="45719"/>
                        </a:xfrm>
                        <a:custGeom>
                          <a:avLst/>
                          <a:gdLst>
                            <a:gd name="connsiteX0" fmla="*/ 323272 w 323272"/>
                            <a:gd name="connsiteY0" fmla="*/ 0 h 18472"/>
                            <a:gd name="connsiteX1" fmla="*/ 120072 w 323272"/>
                            <a:gd name="connsiteY1" fmla="*/ 18472 h 18472"/>
                            <a:gd name="connsiteX2" fmla="*/ 0 w 323272"/>
                            <a:gd name="connsiteY2" fmla="*/ 0 h 184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23272" h="18472">
                              <a:moveTo>
                                <a:pt x="323272" y="0"/>
                              </a:moveTo>
                              <a:cubicBezTo>
                                <a:pt x="248611" y="9236"/>
                                <a:pt x="173951" y="18472"/>
                                <a:pt x="120072" y="18472"/>
                              </a:cubicBezTo>
                              <a:cubicBezTo>
                                <a:pt x="66193" y="18472"/>
                                <a:pt x="33096" y="9236"/>
                                <a:pt x="0" y="0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8" name="Vrije vorm 37"/>
                        <p:cNvSpPr/>
                        <p:nvPr/>
                      </p:nvSpPr>
                      <p:spPr>
                        <a:xfrm>
                          <a:off x="2854036" y="1764145"/>
                          <a:ext cx="979132" cy="1228437"/>
                        </a:xfrm>
                        <a:custGeom>
                          <a:avLst/>
                          <a:gdLst>
                            <a:gd name="connsiteX0" fmla="*/ 969819 w 979132"/>
                            <a:gd name="connsiteY0" fmla="*/ 0 h 1228437"/>
                            <a:gd name="connsiteX1" fmla="*/ 923637 w 979132"/>
                            <a:gd name="connsiteY1" fmla="*/ 203200 h 1228437"/>
                            <a:gd name="connsiteX2" fmla="*/ 979055 w 979132"/>
                            <a:gd name="connsiteY2" fmla="*/ 406400 h 1228437"/>
                            <a:gd name="connsiteX3" fmla="*/ 932873 w 979132"/>
                            <a:gd name="connsiteY3" fmla="*/ 517237 h 1228437"/>
                            <a:gd name="connsiteX4" fmla="*/ 822037 w 979132"/>
                            <a:gd name="connsiteY4" fmla="*/ 591128 h 1228437"/>
                            <a:gd name="connsiteX5" fmla="*/ 637309 w 979132"/>
                            <a:gd name="connsiteY5" fmla="*/ 665019 h 1228437"/>
                            <a:gd name="connsiteX6" fmla="*/ 397164 w 979132"/>
                            <a:gd name="connsiteY6" fmla="*/ 1117600 h 1228437"/>
                            <a:gd name="connsiteX7" fmla="*/ 332509 w 979132"/>
                            <a:gd name="connsiteY7" fmla="*/ 1173019 h 1228437"/>
                            <a:gd name="connsiteX8" fmla="*/ 0 w 979132"/>
                            <a:gd name="connsiteY8" fmla="*/ 1228437 h 12284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79132" h="1228437">
                              <a:moveTo>
                                <a:pt x="969819" y="0"/>
                              </a:moveTo>
                              <a:cubicBezTo>
                                <a:pt x="945958" y="67733"/>
                                <a:pt x="922098" y="135467"/>
                                <a:pt x="923637" y="203200"/>
                              </a:cubicBezTo>
                              <a:cubicBezTo>
                                <a:pt x="925176" y="270933"/>
                                <a:pt x="977516" y="354061"/>
                                <a:pt x="979055" y="406400"/>
                              </a:cubicBezTo>
                              <a:cubicBezTo>
                                <a:pt x="980594" y="458740"/>
                                <a:pt x="959043" y="486449"/>
                                <a:pt x="932873" y="517237"/>
                              </a:cubicBezTo>
                              <a:cubicBezTo>
                                <a:pt x="906703" y="548025"/>
                                <a:pt x="871298" y="566498"/>
                                <a:pt x="822037" y="591128"/>
                              </a:cubicBezTo>
                              <a:cubicBezTo>
                                <a:pt x="772776" y="615758"/>
                                <a:pt x="708121" y="577274"/>
                                <a:pt x="637309" y="665019"/>
                              </a:cubicBezTo>
                              <a:cubicBezTo>
                                <a:pt x="566497" y="752764"/>
                                <a:pt x="447964" y="1032933"/>
                                <a:pt x="397164" y="1117600"/>
                              </a:cubicBezTo>
                              <a:cubicBezTo>
                                <a:pt x="346364" y="1202267"/>
                                <a:pt x="398703" y="1154546"/>
                                <a:pt x="332509" y="1173019"/>
                              </a:cubicBezTo>
                              <a:cubicBezTo>
                                <a:pt x="266315" y="1191492"/>
                                <a:pt x="133157" y="1209964"/>
                                <a:pt x="0" y="1228437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9" name="Vrije vorm 38"/>
                        <p:cNvSpPr/>
                        <p:nvPr/>
                      </p:nvSpPr>
                      <p:spPr>
                        <a:xfrm>
                          <a:off x="3260436" y="2890982"/>
                          <a:ext cx="341746" cy="295563"/>
                        </a:xfrm>
                        <a:custGeom>
                          <a:avLst/>
                          <a:gdLst>
                            <a:gd name="connsiteX0" fmla="*/ 0 w 341746"/>
                            <a:gd name="connsiteY0" fmla="*/ 0 h 295563"/>
                            <a:gd name="connsiteX1" fmla="*/ 304800 w 341746"/>
                            <a:gd name="connsiteY1" fmla="*/ 166254 h 295563"/>
                            <a:gd name="connsiteX2" fmla="*/ 203200 w 341746"/>
                            <a:gd name="connsiteY2" fmla="*/ 267854 h 295563"/>
                            <a:gd name="connsiteX3" fmla="*/ 341746 w 341746"/>
                            <a:gd name="connsiteY3" fmla="*/ 295563 h 295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41746" h="295563">
                              <a:moveTo>
                                <a:pt x="0" y="0"/>
                              </a:moveTo>
                              <a:cubicBezTo>
                                <a:pt x="135466" y="60806"/>
                                <a:pt x="270933" y="121612"/>
                                <a:pt x="304800" y="166254"/>
                              </a:cubicBezTo>
                              <a:cubicBezTo>
                                <a:pt x="338667" y="210896"/>
                                <a:pt x="197042" y="246303"/>
                                <a:pt x="203200" y="267854"/>
                              </a:cubicBezTo>
                              <a:cubicBezTo>
                                <a:pt x="209358" y="289405"/>
                                <a:pt x="275552" y="292484"/>
                                <a:pt x="341746" y="29556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40" name="Vrije vorm 39"/>
                        <p:cNvSpPr/>
                        <p:nvPr/>
                      </p:nvSpPr>
                      <p:spPr>
                        <a:xfrm>
                          <a:off x="4248727" y="1496291"/>
                          <a:ext cx="2192326" cy="905164"/>
                        </a:xfrm>
                        <a:custGeom>
                          <a:avLst/>
                          <a:gdLst>
                            <a:gd name="connsiteX0" fmla="*/ 0 w 2192326"/>
                            <a:gd name="connsiteY0" fmla="*/ 0 h 905164"/>
                            <a:gd name="connsiteX1" fmla="*/ 212437 w 2192326"/>
                            <a:gd name="connsiteY1" fmla="*/ 175491 h 905164"/>
                            <a:gd name="connsiteX2" fmla="*/ 674255 w 2192326"/>
                            <a:gd name="connsiteY2" fmla="*/ 406400 h 905164"/>
                            <a:gd name="connsiteX3" fmla="*/ 1136073 w 2192326"/>
                            <a:gd name="connsiteY3" fmla="*/ 341745 h 905164"/>
                            <a:gd name="connsiteX4" fmla="*/ 1468582 w 2192326"/>
                            <a:gd name="connsiteY4" fmla="*/ 489527 h 905164"/>
                            <a:gd name="connsiteX5" fmla="*/ 1754909 w 2192326"/>
                            <a:gd name="connsiteY5" fmla="*/ 480291 h 905164"/>
                            <a:gd name="connsiteX6" fmla="*/ 2170546 w 2192326"/>
                            <a:gd name="connsiteY6" fmla="*/ 692727 h 905164"/>
                            <a:gd name="connsiteX7" fmla="*/ 2096655 w 2192326"/>
                            <a:gd name="connsiteY7" fmla="*/ 905164 h 9051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192326" h="905164">
                              <a:moveTo>
                                <a:pt x="0" y="0"/>
                              </a:moveTo>
                              <a:cubicBezTo>
                                <a:pt x="50030" y="53879"/>
                                <a:pt x="100061" y="107758"/>
                                <a:pt x="212437" y="175491"/>
                              </a:cubicBezTo>
                              <a:cubicBezTo>
                                <a:pt x="324813" y="243224"/>
                                <a:pt x="520316" y="378691"/>
                                <a:pt x="674255" y="406400"/>
                              </a:cubicBezTo>
                              <a:cubicBezTo>
                                <a:pt x="828194" y="434109"/>
                                <a:pt x="1003685" y="327891"/>
                                <a:pt x="1136073" y="341745"/>
                              </a:cubicBezTo>
                              <a:cubicBezTo>
                                <a:pt x="1268461" y="355599"/>
                                <a:pt x="1365443" y="466436"/>
                                <a:pt x="1468582" y="489527"/>
                              </a:cubicBezTo>
                              <a:cubicBezTo>
                                <a:pt x="1571721" y="512618"/>
                                <a:pt x="1637915" y="446424"/>
                                <a:pt x="1754909" y="480291"/>
                              </a:cubicBezTo>
                              <a:cubicBezTo>
                                <a:pt x="1871903" y="514158"/>
                                <a:pt x="2113588" y="621915"/>
                                <a:pt x="2170546" y="692727"/>
                              </a:cubicBezTo>
                              <a:cubicBezTo>
                                <a:pt x="2227504" y="763539"/>
                                <a:pt x="2162079" y="834351"/>
                                <a:pt x="2096655" y="905164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41" name="Vrije vorm 40"/>
                        <p:cNvSpPr/>
                        <p:nvPr/>
                      </p:nvSpPr>
                      <p:spPr>
                        <a:xfrm>
                          <a:off x="4451927" y="1025236"/>
                          <a:ext cx="1209964" cy="655782"/>
                        </a:xfrm>
                        <a:custGeom>
                          <a:avLst/>
                          <a:gdLst>
                            <a:gd name="connsiteX0" fmla="*/ 0 w 1209964"/>
                            <a:gd name="connsiteY0" fmla="*/ 655782 h 655782"/>
                            <a:gd name="connsiteX1" fmla="*/ 249382 w 1209964"/>
                            <a:gd name="connsiteY1" fmla="*/ 471055 h 655782"/>
                            <a:gd name="connsiteX2" fmla="*/ 406400 w 1209964"/>
                            <a:gd name="connsiteY2" fmla="*/ 286328 h 655782"/>
                            <a:gd name="connsiteX3" fmla="*/ 886691 w 1209964"/>
                            <a:gd name="connsiteY3" fmla="*/ 240146 h 655782"/>
                            <a:gd name="connsiteX4" fmla="*/ 1209964 w 1209964"/>
                            <a:gd name="connsiteY4" fmla="*/ 0 h 6557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09964" h="655782">
                              <a:moveTo>
                                <a:pt x="0" y="655782"/>
                              </a:moveTo>
                              <a:cubicBezTo>
                                <a:pt x="90824" y="594206"/>
                                <a:pt x="181649" y="532631"/>
                                <a:pt x="249382" y="471055"/>
                              </a:cubicBezTo>
                              <a:cubicBezTo>
                                <a:pt x="317115" y="409479"/>
                                <a:pt x="300182" y="324813"/>
                                <a:pt x="406400" y="286328"/>
                              </a:cubicBezTo>
                              <a:cubicBezTo>
                                <a:pt x="512618" y="247843"/>
                                <a:pt x="752764" y="287867"/>
                                <a:pt x="886691" y="240146"/>
                              </a:cubicBezTo>
                              <a:cubicBezTo>
                                <a:pt x="1020618" y="192425"/>
                                <a:pt x="1115291" y="96212"/>
                                <a:pt x="1209964" y="0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42" name="Vrije vorm 41"/>
                        <p:cNvSpPr/>
                        <p:nvPr/>
                      </p:nvSpPr>
                      <p:spPr>
                        <a:xfrm>
                          <a:off x="4729018" y="1384983"/>
                          <a:ext cx="1413164" cy="278904"/>
                        </a:xfrm>
                        <a:custGeom>
                          <a:avLst/>
                          <a:gdLst>
                            <a:gd name="connsiteX0" fmla="*/ 0 w 1413164"/>
                            <a:gd name="connsiteY0" fmla="*/ 102072 h 278904"/>
                            <a:gd name="connsiteX1" fmla="*/ 184727 w 1413164"/>
                            <a:gd name="connsiteY1" fmla="*/ 102072 h 278904"/>
                            <a:gd name="connsiteX2" fmla="*/ 332509 w 1413164"/>
                            <a:gd name="connsiteY2" fmla="*/ 277562 h 278904"/>
                            <a:gd name="connsiteX3" fmla="*/ 720437 w 1413164"/>
                            <a:gd name="connsiteY3" fmla="*/ 175962 h 278904"/>
                            <a:gd name="connsiteX4" fmla="*/ 775855 w 1413164"/>
                            <a:gd name="connsiteY4" fmla="*/ 46653 h 278904"/>
                            <a:gd name="connsiteX5" fmla="*/ 969818 w 1413164"/>
                            <a:gd name="connsiteY5" fmla="*/ 83599 h 278904"/>
                            <a:gd name="connsiteX6" fmla="*/ 1126837 w 1413164"/>
                            <a:gd name="connsiteY6" fmla="*/ 472 h 278904"/>
                            <a:gd name="connsiteX7" fmla="*/ 1413164 w 1413164"/>
                            <a:gd name="connsiteY7" fmla="*/ 55890 h 2789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413164" h="278904">
                              <a:moveTo>
                                <a:pt x="0" y="102072"/>
                              </a:moveTo>
                              <a:cubicBezTo>
                                <a:pt x="64654" y="87448"/>
                                <a:pt x="129309" y="72824"/>
                                <a:pt x="184727" y="102072"/>
                              </a:cubicBezTo>
                              <a:cubicBezTo>
                                <a:pt x="240145" y="131320"/>
                                <a:pt x="243224" y="265247"/>
                                <a:pt x="332509" y="277562"/>
                              </a:cubicBezTo>
                              <a:cubicBezTo>
                                <a:pt x="421794" y="289877"/>
                                <a:pt x="646546" y="214447"/>
                                <a:pt x="720437" y="175962"/>
                              </a:cubicBezTo>
                              <a:cubicBezTo>
                                <a:pt x="794328" y="137477"/>
                                <a:pt x="734292" y="62047"/>
                                <a:pt x="775855" y="46653"/>
                              </a:cubicBezTo>
                              <a:cubicBezTo>
                                <a:pt x="817418" y="31259"/>
                                <a:pt x="911321" y="91296"/>
                                <a:pt x="969818" y="83599"/>
                              </a:cubicBezTo>
                              <a:cubicBezTo>
                                <a:pt x="1028315" y="75902"/>
                                <a:pt x="1052946" y="5090"/>
                                <a:pt x="1126837" y="472"/>
                              </a:cubicBezTo>
                              <a:cubicBezTo>
                                <a:pt x="1200728" y="-4146"/>
                                <a:pt x="1306946" y="25872"/>
                                <a:pt x="1413164" y="55890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43" name="Vrije vorm 42"/>
                        <p:cNvSpPr/>
                        <p:nvPr/>
                      </p:nvSpPr>
                      <p:spPr>
                        <a:xfrm>
                          <a:off x="3780398" y="1671782"/>
                          <a:ext cx="727074" cy="1440873"/>
                        </a:xfrm>
                        <a:custGeom>
                          <a:avLst/>
                          <a:gdLst>
                            <a:gd name="connsiteX0" fmla="*/ 671529 w 727074"/>
                            <a:gd name="connsiteY0" fmla="*/ 0 h 1440873"/>
                            <a:gd name="connsiteX1" fmla="*/ 708475 w 727074"/>
                            <a:gd name="connsiteY1" fmla="*/ 341745 h 1440873"/>
                            <a:gd name="connsiteX2" fmla="*/ 412911 w 727074"/>
                            <a:gd name="connsiteY2" fmla="*/ 738909 h 1440873"/>
                            <a:gd name="connsiteX3" fmla="*/ 320547 w 727074"/>
                            <a:gd name="connsiteY3" fmla="*/ 979054 h 1440873"/>
                            <a:gd name="connsiteX4" fmla="*/ 15747 w 727074"/>
                            <a:gd name="connsiteY4" fmla="*/ 1200727 h 1440873"/>
                            <a:gd name="connsiteX5" fmla="*/ 71166 w 727074"/>
                            <a:gd name="connsiteY5" fmla="*/ 1440873 h 14408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727074" h="1440873">
                              <a:moveTo>
                                <a:pt x="671529" y="0"/>
                              </a:moveTo>
                              <a:cubicBezTo>
                                <a:pt x="711553" y="109297"/>
                                <a:pt x="751578" y="218594"/>
                                <a:pt x="708475" y="341745"/>
                              </a:cubicBezTo>
                              <a:cubicBezTo>
                                <a:pt x="665372" y="464897"/>
                                <a:pt x="477566" y="632691"/>
                                <a:pt x="412911" y="738909"/>
                              </a:cubicBezTo>
                              <a:cubicBezTo>
                                <a:pt x="348256" y="845127"/>
                                <a:pt x="386741" y="902084"/>
                                <a:pt x="320547" y="979054"/>
                              </a:cubicBezTo>
                              <a:cubicBezTo>
                                <a:pt x="254353" y="1056024"/>
                                <a:pt x="57310" y="1123757"/>
                                <a:pt x="15747" y="1200727"/>
                              </a:cubicBezTo>
                              <a:cubicBezTo>
                                <a:pt x="-25817" y="1277697"/>
                                <a:pt x="22674" y="1359285"/>
                                <a:pt x="71166" y="144087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44" name="Vrije vorm 43"/>
                        <p:cNvSpPr/>
                        <p:nvPr/>
                      </p:nvSpPr>
                      <p:spPr>
                        <a:xfrm>
                          <a:off x="4424218" y="1902691"/>
                          <a:ext cx="530254" cy="1145309"/>
                        </a:xfrm>
                        <a:custGeom>
                          <a:avLst/>
                          <a:gdLst>
                            <a:gd name="connsiteX0" fmla="*/ 498764 w 530254"/>
                            <a:gd name="connsiteY0" fmla="*/ 0 h 1145309"/>
                            <a:gd name="connsiteX1" fmla="*/ 526473 w 530254"/>
                            <a:gd name="connsiteY1" fmla="*/ 240145 h 1145309"/>
                            <a:gd name="connsiteX2" fmla="*/ 424873 w 530254"/>
                            <a:gd name="connsiteY2" fmla="*/ 424873 h 1145309"/>
                            <a:gd name="connsiteX3" fmla="*/ 434109 w 530254"/>
                            <a:gd name="connsiteY3" fmla="*/ 544945 h 1145309"/>
                            <a:gd name="connsiteX4" fmla="*/ 415637 w 530254"/>
                            <a:gd name="connsiteY4" fmla="*/ 701964 h 1145309"/>
                            <a:gd name="connsiteX5" fmla="*/ 304800 w 530254"/>
                            <a:gd name="connsiteY5" fmla="*/ 812800 h 1145309"/>
                            <a:gd name="connsiteX6" fmla="*/ 212437 w 530254"/>
                            <a:gd name="connsiteY6" fmla="*/ 997527 h 1145309"/>
                            <a:gd name="connsiteX7" fmla="*/ 55418 w 530254"/>
                            <a:gd name="connsiteY7" fmla="*/ 1025236 h 1145309"/>
                            <a:gd name="connsiteX8" fmla="*/ 0 w 530254"/>
                            <a:gd name="connsiteY8" fmla="*/ 1145309 h 11453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30254" h="1145309">
                              <a:moveTo>
                                <a:pt x="498764" y="0"/>
                              </a:moveTo>
                              <a:cubicBezTo>
                                <a:pt x="518776" y="84666"/>
                                <a:pt x="538788" y="169333"/>
                                <a:pt x="526473" y="240145"/>
                              </a:cubicBezTo>
                              <a:cubicBezTo>
                                <a:pt x="514158" y="310957"/>
                                <a:pt x="440267" y="374073"/>
                                <a:pt x="424873" y="424873"/>
                              </a:cubicBezTo>
                              <a:cubicBezTo>
                                <a:pt x="409479" y="475673"/>
                                <a:pt x="435648" y="498763"/>
                                <a:pt x="434109" y="544945"/>
                              </a:cubicBezTo>
                              <a:cubicBezTo>
                                <a:pt x="432570" y="591127"/>
                                <a:pt x="437188" y="657322"/>
                                <a:pt x="415637" y="701964"/>
                              </a:cubicBezTo>
                              <a:cubicBezTo>
                                <a:pt x="394086" y="746606"/>
                                <a:pt x="338667" y="763540"/>
                                <a:pt x="304800" y="812800"/>
                              </a:cubicBezTo>
                              <a:cubicBezTo>
                                <a:pt x="270933" y="862061"/>
                                <a:pt x="254001" y="962121"/>
                                <a:pt x="212437" y="997527"/>
                              </a:cubicBezTo>
                              <a:cubicBezTo>
                                <a:pt x="170873" y="1032933"/>
                                <a:pt x="90824" y="1000606"/>
                                <a:pt x="55418" y="1025236"/>
                              </a:cubicBezTo>
                              <a:cubicBezTo>
                                <a:pt x="20012" y="1049866"/>
                                <a:pt x="10006" y="1097587"/>
                                <a:pt x="0" y="1145309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45" name="Vrije vorm 44"/>
                        <p:cNvSpPr/>
                        <p:nvPr/>
                      </p:nvSpPr>
                      <p:spPr>
                        <a:xfrm>
                          <a:off x="5098473" y="1995055"/>
                          <a:ext cx="607344" cy="988290"/>
                        </a:xfrm>
                        <a:custGeom>
                          <a:avLst/>
                          <a:gdLst>
                            <a:gd name="connsiteX0" fmla="*/ 600363 w 607344"/>
                            <a:gd name="connsiteY0" fmla="*/ 0 h 988290"/>
                            <a:gd name="connsiteX1" fmla="*/ 563418 w 607344"/>
                            <a:gd name="connsiteY1" fmla="*/ 295563 h 988290"/>
                            <a:gd name="connsiteX2" fmla="*/ 267854 w 607344"/>
                            <a:gd name="connsiteY2" fmla="*/ 406400 h 988290"/>
                            <a:gd name="connsiteX3" fmla="*/ 101600 w 607344"/>
                            <a:gd name="connsiteY3" fmla="*/ 720436 h 988290"/>
                            <a:gd name="connsiteX4" fmla="*/ 120072 w 607344"/>
                            <a:gd name="connsiteY4" fmla="*/ 886690 h 988290"/>
                            <a:gd name="connsiteX5" fmla="*/ 0 w 607344"/>
                            <a:gd name="connsiteY5" fmla="*/ 988290 h 9882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07344" h="988290">
                              <a:moveTo>
                                <a:pt x="600363" y="0"/>
                              </a:moveTo>
                              <a:cubicBezTo>
                                <a:pt x="609599" y="113915"/>
                                <a:pt x="618836" y="227830"/>
                                <a:pt x="563418" y="295563"/>
                              </a:cubicBezTo>
                              <a:cubicBezTo>
                                <a:pt x="508000" y="363296"/>
                                <a:pt x="344824" y="335588"/>
                                <a:pt x="267854" y="406400"/>
                              </a:cubicBezTo>
                              <a:cubicBezTo>
                                <a:pt x="190884" y="477212"/>
                                <a:pt x="126230" y="640388"/>
                                <a:pt x="101600" y="720436"/>
                              </a:cubicBezTo>
                              <a:cubicBezTo>
                                <a:pt x="76970" y="800484"/>
                                <a:pt x="137005" y="842048"/>
                                <a:pt x="120072" y="886690"/>
                              </a:cubicBezTo>
                              <a:cubicBezTo>
                                <a:pt x="103139" y="931332"/>
                                <a:pt x="51569" y="959811"/>
                                <a:pt x="0" y="988290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</p:grpSp>
                  <p:grpSp>
                    <p:nvGrpSpPr>
                      <p:cNvPr id="19" name="Groep 18"/>
                      <p:cNvGrpSpPr/>
                      <p:nvPr/>
                    </p:nvGrpSpPr>
                    <p:grpSpPr>
                      <a:xfrm>
                        <a:off x="2965418" y="406400"/>
                        <a:ext cx="4728473" cy="5846618"/>
                        <a:chOff x="2965418" y="406400"/>
                        <a:chExt cx="4728473" cy="5846618"/>
                      </a:xfrm>
                    </p:grpSpPr>
                    <p:sp>
                      <p:nvSpPr>
                        <p:cNvPr id="21" name="Vrije vorm 20"/>
                        <p:cNvSpPr/>
                        <p:nvPr/>
                      </p:nvSpPr>
                      <p:spPr>
                        <a:xfrm>
                          <a:off x="4782472" y="406400"/>
                          <a:ext cx="2734902" cy="5846618"/>
                        </a:xfrm>
                        <a:custGeom>
                          <a:avLst/>
                          <a:gdLst>
                            <a:gd name="connsiteX0" fmla="*/ 2726692 w 2734902"/>
                            <a:gd name="connsiteY0" fmla="*/ 0 h 5846618"/>
                            <a:gd name="connsiteX1" fmla="*/ 2726692 w 2734902"/>
                            <a:gd name="connsiteY1" fmla="*/ 175491 h 5846618"/>
                            <a:gd name="connsiteX2" fmla="*/ 2726692 w 2734902"/>
                            <a:gd name="connsiteY2" fmla="*/ 434109 h 5846618"/>
                            <a:gd name="connsiteX3" fmla="*/ 2615855 w 2734902"/>
                            <a:gd name="connsiteY3" fmla="*/ 618836 h 5846618"/>
                            <a:gd name="connsiteX4" fmla="*/ 2440364 w 2734902"/>
                            <a:gd name="connsiteY4" fmla="*/ 692727 h 5846618"/>
                            <a:gd name="connsiteX5" fmla="*/ 2431128 w 2734902"/>
                            <a:gd name="connsiteY5" fmla="*/ 895927 h 5846618"/>
                            <a:gd name="connsiteX6" fmla="*/ 2255637 w 2734902"/>
                            <a:gd name="connsiteY6" fmla="*/ 1025236 h 5846618"/>
                            <a:gd name="connsiteX7" fmla="*/ 2154037 w 2734902"/>
                            <a:gd name="connsiteY7" fmla="*/ 1126836 h 5846618"/>
                            <a:gd name="connsiteX8" fmla="*/ 2089383 w 2734902"/>
                            <a:gd name="connsiteY8" fmla="*/ 1385455 h 5846618"/>
                            <a:gd name="connsiteX9" fmla="*/ 1978546 w 2734902"/>
                            <a:gd name="connsiteY9" fmla="*/ 1699491 h 5846618"/>
                            <a:gd name="connsiteX10" fmla="*/ 1913892 w 2734902"/>
                            <a:gd name="connsiteY10" fmla="*/ 2318327 h 5846618"/>
                            <a:gd name="connsiteX11" fmla="*/ 1784583 w 2734902"/>
                            <a:gd name="connsiteY11" fmla="*/ 2503055 h 5846618"/>
                            <a:gd name="connsiteX12" fmla="*/ 1442837 w 2734902"/>
                            <a:gd name="connsiteY12" fmla="*/ 2586182 h 5846618"/>
                            <a:gd name="connsiteX13" fmla="*/ 1054910 w 2734902"/>
                            <a:gd name="connsiteY13" fmla="*/ 2798618 h 5846618"/>
                            <a:gd name="connsiteX14" fmla="*/ 546910 w 2734902"/>
                            <a:gd name="connsiteY14" fmla="*/ 2946400 h 5846618"/>
                            <a:gd name="connsiteX15" fmla="*/ 482255 w 2734902"/>
                            <a:gd name="connsiteY15" fmla="*/ 3066473 h 5846618"/>
                            <a:gd name="connsiteX16" fmla="*/ 445310 w 2734902"/>
                            <a:gd name="connsiteY16" fmla="*/ 3343564 h 5846618"/>
                            <a:gd name="connsiteX17" fmla="*/ 509964 w 2734902"/>
                            <a:gd name="connsiteY17" fmla="*/ 3546764 h 5846618"/>
                            <a:gd name="connsiteX18" fmla="*/ 426837 w 2734902"/>
                            <a:gd name="connsiteY18" fmla="*/ 3768436 h 5846618"/>
                            <a:gd name="connsiteX19" fmla="*/ 389892 w 2734902"/>
                            <a:gd name="connsiteY19" fmla="*/ 3777673 h 5846618"/>
                            <a:gd name="connsiteX20" fmla="*/ 334473 w 2734902"/>
                            <a:gd name="connsiteY20" fmla="*/ 4054764 h 5846618"/>
                            <a:gd name="connsiteX21" fmla="*/ 232873 w 2734902"/>
                            <a:gd name="connsiteY21" fmla="*/ 4091709 h 5846618"/>
                            <a:gd name="connsiteX22" fmla="*/ 158983 w 2734902"/>
                            <a:gd name="connsiteY22" fmla="*/ 4304145 h 5846618"/>
                            <a:gd name="connsiteX23" fmla="*/ 1964 w 2734902"/>
                            <a:gd name="connsiteY23" fmla="*/ 4424218 h 5846618"/>
                            <a:gd name="connsiteX24" fmla="*/ 279055 w 2734902"/>
                            <a:gd name="connsiteY24" fmla="*/ 4645891 h 5846618"/>
                            <a:gd name="connsiteX25" fmla="*/ 288292 w 2734902"/>
                            <a:gd name="connsiteY25" fmla="*/ 4802909 h 5846618"/>
                            <a:gd name="connsiteX26" fmla="*/ 205164 w 2734902"/>
                            <a:gd name="connsiteY26" fmla="*/ 5024582 h 5846618"/>
                            <a:gd name="connsiteX27" fmla="*/ 537673 w 2734902"/>
                            <a:gd name="connsiteY27" fmla="*/ 5200073 h 5846618"/>
                            <a:gd name="connsiteX28" fmla="*/ 583855 w 2734902"/>
                            <a:gd name="connsiteY28" fmla="*/ 5089236 h 5846618"/>
                            <a:gd name="connsiteX29" fmla="*/ 833237 w 2734902"/>
                            <a:gd name="connsiteY29" fmla="*/ 5403273 h 5846618"/>
                            <a:gd name="connsiteX30" fmla="*/ 1073383 w 2734902"/>
                            <a:gd name="connsiteY30" fmla="*/ 5846618 h 58466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</a:cxnLst>
                          <a:rect l="l" t="t" r="r" b="b"/>
                          <a:pathLst>
                            <a:path w="2734902" h="5846618">
                              <a:moveTo>
                                <a:pt x="2726692" y="0"/>
                              </a:moveTo>
                              <a:lnTo>
                                <a:pt x="2726692" y="175491"/>
                              </a:lnTo>
                              <a:cubicBezTo>
                                <a:pt x="2726692" y="247842"/>
                                <a:pt x="2745165" y="360218"/>
                                <a:pt x="2726692" y="434109"/>
                              </a:cubicBezTo>
                              <a:cubicBezTo>
                                <a:pt x="2708219" y="508000"/>
                                <a:pt x="2663576" y="575733"/>
                                <a:pt x="2615855" y="618836"/>
                              </a:cubicBezTo>
                              <a:cubicBezTo>
                                <a:pt x="2568134" y="661939"/>
                                <a:pt x="2471152" y="646545"/>
                                <a:pt x="2440364" y="692727"/>
                              </a:cubicBezTo>
                              <a:cubicBezTo>
                                <a:pt x="2409576" y="738909"/>
                                <a:pt x="2461916" y="840509"/>
                                <a:pt x="2431128" y="895927"/>
                              </a:cubicBezTo>
                              <a:cubicBezTo>
                                <a:pt x="2400340" y="951345"/>
                                <a:pt x="2301819" y="986751"/>
                                <a:pt x="2255637" y="1025236"/>
                              </a:cubicBezTo>
                              <a:cubicBezTo>
                                <a:pt x="2209455" y="1063721"/>
                                <a:pt x="2181746" y="1066800"/>
                                <a:pt x="2154037" y="1126836"/>
                              </a:cubicBezTo>
                              <a:cubicBezTo>
                                <a:pt x="2126328" y="1186872"/>
                                <a:pt x="2118631" y="1290013"/>
                                <a:pt x="2089383" y="1385455"/>
                              </a:cubicBezTo>
                              <a:cubicBezTo>
                                <a:pt x="2060134" y="1480898"/>
                                <a:pt x="2007794" y="1544012"/>
                                <a:pt x="1978546" y="1699491"/>
                              </a:cubicBezTo>
                              <a:cubicBezTo>
                                <a:pt x="1949298" y="1854970"/>
                                <a:pt x="1946219" y="2184400"/>
                                <a:pt x="1913892" y="2318327"/>
                              </a:cubicBezTo>
                              <a:cubicBezTo>
                                <a:pt x="1881565" y="2452254"/>
                                <a:pt x="1863092" y="2458413"/>
                                <a:pt x="1784583" y="2503055"/>
                              </a:cubicBezTo>
                              <a:cubicBezTo>
                                <a:pt x="1706074" y="2547697"/>
                                <a:pt x="1564449" y="2536922"/>
                                <a:pt x="1442837" y="2586182"/>
                              </a:cubicBezTo>
                              <a:cubicBezTo>
                                <a:pt x="1321225" y="2635443"/>
                                <a:pt x="1204231" y="2738582"/>
                                <a:pt x="1054910" y="2798618"/>
                              </a:cubicBezTo>
                              <a:cubicBezTo>
                                <a:pt x="905589" y="2858654"/>
                                <a:pt x="642352" y="2901758"/>
                                <a:pt x="546910" y="2946400"/>
                              </a:cubicBezTo>
                              <a:cubicBezTo>
                                <a:pt x="451468" y="2991042"/>
                                <a:pt x="499188" y="3000279"/>
                                <a:pt x="482255" y="3066473"/>
                              </a:cubicBezTo>
                              <a:cubicBezTo>
                                <a:pt x="465322" y="3132667"/>
                                <a:pt x="440692" y="3263516"/>
                                <a:pt x="445310" y="3343564"/>
                              </a:cubicBezTo>
                              <a:cubicBezTo>
                                <a:pt x="449928" y="3423612"/>
                                <a:pt x="513043" y="3475952"/>
                                <a:pt x="509964" y="3546764"/>
                              </a:cubicBezTo>
                              <a:cubicBezTo>
                                <a:pt x="506885" y="3617576"/>
                                <a:pt x="446849" y="3729951"/>
                                <a:pt x="426837" y="3768436"/>
                              </a:cubicBezTo>
                              <a:cubicBezTo>
                                <a:pt x="406825" y="3806921"/>
                                <a:pt x="405286" y="3729952"/>
                                <a:pt x="389892" y="3777673"/>
                              </a:cubicBezTo>
                              <a:cubicBezTo>
                                <a:pt x="374498" y="3825394"/>
                                <a:pt x="360643" y="4002425"/>
                                <a:pt x="334473" y="4054764"/>
                              </a:cubicBezTo>
                              <a:cubicBezTo>
                                <a:pt x="308303" y="4107103"/>
                                <a:pt x="262121" y="4050146"/>
                                <a:pt x="232873" y="4091709"/>
                              </a:cubicBezTo>
                              <a:cubicBezTo>
                                <a:pt x="203625" y="4133273"/>
                                <a:pt x="197468" y="4248727"/>
                                <a:pt x="158983" y="4304145"/>
                              </a:cubicBezTo>
                              <a:cubicBezTo>
                                <a:pt x="120498" y="4359563"/>
                                <a:pt x="-18048" y="4367260"/>
                                <a:pt x="1964" y="4424218"/>
                              </a:cubicBezTo>
                              <a:cubicBezTo>
                                <a:pt x="21976" y="4481176"/>
                                <a:pt x="231334" y="4582776"/>
                                <a:pt x="279055" y="4645891"/>
                              </a:cubicBezTo>
                              <a:cubicBezTo>
                                <a:pt x="326776" y="4709006"/>
                                <a:pt x="300607" y="4739794"/>
                                <a:pt x="288292" y="4802909"/>
                              </a:cubicBezTo>
                              <a:cubicBezTo>
                                <a:pt x="275977" y="4866024"/>
                                <a:pt x="163601" y="4958388"/>
                                <a:pt x="205164" y="5024582"/>
                              </a:cubicBezTo>
                              <a:cubicBezTo>
                                <a:pt x="246727" y="5090776"/>
                                <a:pt x="474558" y="5189297"/>
                                <a:pt x="537673" y="5200073"/>
                              </a:cubicBezTo>
                              <a:cubicBezTo>
                                <a:pt x="600788" y="5210849"/>
                                <a:pt x="534594" y="5055369"/>
                                <a:pt x="583855" y="5089236"/>
                              </a:cubicBezTo>
                              <a:cubicBezTo>
                                <a:pt x="633116" y="5123103"/>
                                <a:pt x="751649" y="5277043"/>
                                <a:pt x="833237" y="5403273"/>
                              </a:cubicBezTo>
                              <a:cubicBezTo>
                                <a:pt x="914825" y="5529503"/>
                                <a:pt x="994104" y="5688060"/>
                                <a:pt x="1073383" y="5846618"/>
                              </a:cubicBezTo>
                            </a:path>
                          </a:pathLst>
                        </a:cu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2" name="Vrije vorm 21"/>
                        <p:cNvSpPr/>
                        <p:nvPr/>
                      </p:nvSpPr>
                      <p:spPr>
                        <a:xfrm>
                          <a:off x="5818909" y="2364509"/>
                          <a:ext cx="905164" cy="406400"/>
                        </a:xfrm>
                        <a:custGeom>
                          <a:avLst/>
                          <a:gdLst>
                            <a:gd name="connsiteX0" fmla="*/ 905164 w 905164"/>
                            <a:gd name="connsiteY0" fmla="*/ 0 h 406400"/>
                            <a:gd name="connsiteX1" fmla="*/ 748146 w 905164"/>
                            <a:gd name="connsiteY1" fmla="*/ 147782 h 406400"/>
                            <a:gd name="connsiteX2" fmla="*/ 563418 w 905164"/>
                            <a:gd name="connsiteY2" fmla="*/ 129309 h 406400"/>
                            <a:gd name="connsiteX3" fmla="*/ 332509 w 905164"/>
                            <a:gd name="connsiteY3" fmla="*/ 277091 h 406400"/>
                            <a:gd name="connsiteX4" fmla="*/ 0 w 905164"/>
                            <a:gd name="connsiteY4" fmla="*/ 406400 h 406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05164" h="406400">
                              <a:moveTo>
                                <a:pt x="905164" y="0"/>
                              </a:moveTo>
                              <a:cubicBezTo>
                                <a:pt x="855134" y="63115"/>
                                <a:pt x="805104" y="126231"/>
                                <a:pt x="748146" y="147782"/>
                              </a:cubicBezTo>
                              <a:cubicBezTo>
                                <a:pt x="691188" y="169334"/>
                                <a:pt x="632691" y="107758"/>
                                <a:pt x="563418" y="129309"/>
                              </a:cubicBezTo>
                              <a:cubicBezTo>
                                <a:pt x="494145" y="150861"/>
                                <a:pt x="426412" y="230909"/>
                                <a:pt x="332509" y="277091"/>
                              </a:cubicBezTo>
                              <a:cubicBezTo>
                                <a:pt x="238606" y="323273"/>
                                <a:pt x="119303" y="364836"/>
                                <a:pt x="0" y="406400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3" name="Vrije vorm 22"/>
                        <p:cNvSpPr/>
                        <p:nvPr/>
                      </p:nvSpPr>
                      <p:spPr>
                        <a:xfrm>
                          <a:off x="5107709" y="2910747"/>
                          <a:ext cx="910969" cy="765326"/>
                        </a:xfrm>
                        <a:custGeom>
                          <a:avLst/>
                          <a:gdLst>
                            <a:gd name="connsiteX0" fmla="*/ 0 w 910969"/>
                            <a:gd name="connsiteY0" fmla="*/ 211144 h 765326"/>
                            <a:gd name="connsiteX1" fmla="*/ 175491 w 910969"/>
                            <a:gd name="connsiteY1" fmla="*/ 54126 h 765326"/>
                            <a:gd name="connsiteX2" fmla="*/ 674255 w 910969"/>
                            <a:gd name="connsiteY2" fmla="*/ 17180 h 765326"/>
                            <a:gd name="connsiteX3" fmla="*/ 775855 w 910969"/>
                            <a:gd name="connsiteY3" fmla="*/ 312744 h 765326"/>
                            <a:gd name="connsiteX4" fmla="*/ 895927 w 910969"/>
                            <a:gd name="connsiteY4" fmla="*/ 552889 h 765326"/>
                            <a:gd name="connsiteX5" fmla="*/ 905164 w 910969"/>
                            <a:gd name="connsiteY5" fmla="*/ 765326 h 7653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910969" h="765326">
                              <a:moveTo>
                                <a:pt x="0" y="211144"/>
                              </a:moveTo>
                              <a:cubicBezTo>
                                <a:pt x="31557" y="148798"/>
                                <a:pt x="63115" y="86453"/>
                                <a:pt x="175491" y="54126"/>
                              </a:cubicBezTo>
                              <a:cubicBezTo>
                                <a:pt x="287867" y="21799"/>
                                <a:pt x="574194" y="-25923"/>
                                <a:pt x="674255" y="17180"/>
                              </a:cubicBezTo>
                              <a:cubicBezTo>
                                <a:pt x="774316" y="60283"/>
                                <a:pt x="738910" y="223459"/>
                                <a:pt x="775855" y="312744"/>
                              </a:cubicBezTo>
                              <a:cubicBezTo>
                                <a:pt x="812800" y="402029"/>
                                <a:pt x="874376" y="477459"/>
                                <a:pt x="895927" y="552889"/>
                              </a:cubicBezTo>
                              <a:cubicBezTo>
                                <a:pt x="917479" y="628319"/>
                                <a:pt x="911321" y="696822"/>
                                <a:pt x="905164" y="765326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4" name="Vrije vorm 23"/>
                        <p:cNvSpPr/>
                        <p:nvPr/>
                      </p:nvSpPr>
                      <p:spPr>
                        <a:xfrm>
                          <a:off x="2965418" y="3345418"/>
                          <a:ext cx="2290073" cy="1269073"/>
                        </a:xfrm>
                        <a:custGeom>
                          <a:avLst/>
                          <a:gdLst>
                            <a:gd name="connsiteX0" fmla="*/ 322727 w 2290073"/>
                            <a:gd name="connsiteY0" fmla="*/ 1226582 h 1269073"/>
                            <a:gd name="connsiteX1" fmla="*/ 101055 w 2290073"/>
                            <a:gd name="connsiteY1" fmla="*/ 1254291 h 1269073"/>
                            <a:gd name="connsiteX2" fmla="*/ 45637 w 2290073"/>
                            <a:gd name="connsiteY2" fmla="*/ 1023382 h 1269073"/>
                            <a:gd name="connsiteX3" fmla="*/ 766073 w 2290073"/>
                            <a:gd name="connsiteY3" fmla="*/ 543091 h 1269073"/>
                            <a:gd name="connsiteX4" fmla="*/ 1920618 w 2290073"/>
                            <a:gd name="connsiteY4" fmla="*/ 53564 h 1269073"/>
                            <a:gd name="connsiteX5" fmla="*/ 2290073 w 2290073"/>
                            <a:gd name="connsiteY5" fmla="*/ 35091 h 1269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290073" h="1269073">
                              <a:moveTo>
                                <a:pt x="322727" y="1226582"/>
                              </a:moveTo>
                              <a:cubicBezTo>
                                <a:pt x="234982" y="1257370"/>
                                <a:pt x="147237" y="1288158"/>
                                <a:pt x="101055" y="1254291"/>
                              </a:cubicBezTo>
                              <a:cubicBezTo>
                                <a:pt x="54873" y="1220424"/>
                                <a:pt x="-65199" y="1141915"/>
                                <a:pt x="45637" y="1023382"/>
                              </a:cubicBezTo>
                              <a:cubicBezTo>
                                <a:pt x="156473" y="904849"/>
                                <a:pt x="453576" y="704727"/>
                                <a:pt x="766073" y="543091"/>
                              </a:cubicBezTo>
                              <a:cubicBezTo>
                                <a:pt x="1078570" y="381455"/>
                                <a:pt x="1666618" y="138231"/>
                                <a:pt x="1920618" y="53564"/>
                              </a:cubicBezTo>
                              <a:cubicBezTo>
                                <a:pt x="2174618" y="-31103"/>
                                <a:pt x="2232345" y="1994"/>
                                <a:pt x="2290073" y="35091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5" name="Vrije vorm 24"/>
                        <p:cNvSpPr/>
                        <p:nvPr/>
                      </p:nvSpPr>
                      <p:spPr>
                        <a:xfrm>
                          <a:off x="5283200" y="3758885"/>
                          <a:ext cx="480291" cy="55733"/>
                        </a:xfrm>
                        <a:custGeom>
                          <a:avLst/>
                          <a:gdLst>
                            <a:gd name="connsiteX0" fmla="*/ 0 w 480291"/>
                            <a:gd name="connsiteY0" fmla="*/ 37260 h 55733"/>
                            <a:gd name="connsiteX1" fmla="*/ 286327 w 480291"/>
                            <a:gd name="connsiteY1" fmla="*/ 315 h 55733"/>
                            <a:gd name="connsiteX2" fmla="*/ 480291 w 480291"/>
                            <a:gd name="connsiteY2" fmla="*/ 55733 h 557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80291" h="55733">
                              <a:moveTo>
                                <a:pt x="0" y="37260"/>
                              </a:moveTo>
                              <a:cubicBezTo>
                                <a:pt x="103139" y="17248"/>
                                <a:pt x="206279" y="-2764"/>
                                <a:pt x="286327" y="315"/>
                              </a:cubicBezTo>
                              <a:cubicBezTo>
                                <a:pt x="366375" y="3394"/>
                                <a:pt x="423333" y="29563"/>
                                <a:pt x="480291" y="5573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6" name="Vrije vorm 25"/>
                        <p:cNvSpPr/>
                        <p:nvPr/>
                      </p:nvSpPr>
                      <p:spPr>
                        <a:xfrm>
                          <a:off x="4147127" y="4427423"/>
                          <a:ext cx="951346" cy="172286"/>
                        </a:xfrm>
                        <a:custGeom>
                          <a:avLst/>
                          <a:gdLst>
                            <a:gd name="connsiteX0" fmla="*/ 951346 w 951346"/>
                            <a:gd name="connsiteY0" fmla="*/ 15268 h 172286"/>
                            <a:gd name="connsiteX1" fmla="*/ 692728 w 951346"/>
                            <a:gd name="connsiteY1" fmla="*/ 6032 h 172286"/>
                            <a:gd name="connsiteX2" fmla="*/ 443346 w 951346"/>
                            <a:gd name="connsiteY2" fmla="*/ 15268 h 172286"/>
                            <a:gd name="connsiteX3" fmla="*/ 0 w 951346"/>
                            <a:gd name="connsiteY3" fmla="*/ 172286 h 1722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951346" h="172286">
                              <a:moveTo>
                                <a:pt x="951346" y="15268"/>
                              </a:moveTo>
                              <a:cubicBezTo>
                                <a:pt x="864370" y="10650"/>
                                <a:pt x="777395" y="6032"/>
                                <a:pt x="692728" y="6032"/>
                              </a:cubicBezTo>
                              <a:cubicBezTo>
                                <a:pt x="608061" y="6032"/>
                                <a:pt x="558801" y="-12441"/>
                                <a:pt x="443346" y="15268"/>
                              </a:cubicBezTo>
                              <a:cubicBezTo>
                                <a:pt x="327891" y="42977"/>
                                <a:pt x="163945" y="107631"/>
                                <a:pt x="0" y="172286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7" name="Vrije vorm 26"/>
                        <p:cNvSpPr/>
                        <p:nvPr/>
                      </p:nvSpPr>
                      <p:spPr>
                        <a:xfrm>
                          <a:off x="4331855" y="4433455"/>
                          <a:ext cx="563418" cy="360218"/>
                        </a:xfrm>
                        <a:custGeom>
                          <a:avLst/>
                          <a:gdLst>
                            <a:gd name="connsiteX0" fmla="*/ 563418 w 563418"/>
                            <a:gd name="connsiteY0" fmla="*/ 0 h 360218"/>
                            <a:gd name="connsiteX1" fmla="*/ 480290 w 563418"/>
                            <a:gd name="connsiteY1" fmla="*/ 55418 h 360218"/>
                            <a:gd name="connsiteX2" fmla="*/ 314036 w 563418"/>
                            <a:gd name="connsiteY2" fmla="*/ 55418 h 360218"/>
                            <a:gd name="connsiteX3" fmla="*/ 157018 w 563418"/>
                            <a:gd name="connsiteY3" fmla="*/ 166254 h 360218"/>
                            <a:gd name="connsiteX4" fmla="*/ 0 w 563418"/>
                            <a:gd name="connsiteY4" fmla="*/ 360218 h 3602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3418" h="360218">
                              <a:moveTo>
                                <a:pt x="563418" y="0"/>
                              </a:moveTo>
                              <a:cubicBezTo>
                                <a:pt x="542636" y="23091"/>
                                <a:pt x="521854" y="46182"/>
                                <a:pt x="480290" y="55418"/>
                              </a:cubicBezTo>
                              <a:cubicBezTo>
                                <a:pt x="438726" y="64654"/>
                                <a:pt x="367915" y="36945"/>
                                <a:pt x="314036" y="55418"/>
                              </a:cubicBezTo>
                              <a:cubicBezTo>
                                <a:pt x="260157" y="73891"/>
                                <a:pt x="209357" y="115454"/>
                                <a:pt x="157018" y="166254"/>
                              </a:cubicBezTo>
                              <a:cubicBezTo>
                                <a:pt x="104679" y="217054"/>
                                <a:pt x="52339" y="288636"/>
                                <a:pt x="0" y="360218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8" name="Vrije vorm 27"/>
                        <p:cNvSpPr/>
                        <p:nvPr/>
                      </p:nvSpPr>
                      <p:spPr>
                        <a:xfrm>
                          <a:off x="5329382" y="4064000"/>
                          <a:ext cx="748145" cy="877455"/>
                        </a:xfrm>
                        <a:custGeom>
                          <a:avLst/>
                          <a:gdLst>
                            <a:gd name="connsiteX0" fmla="*/ 0 w 748145"/>
                            <a:gd name="connsiteY0" fmla="*/ 0 h 877455"/>
                            <a:gd name="connsiteX1" fmla="*/ 258618 w 748145"/>
                            <a:gd name="connsiteY1" fmla="*/ 166255 h 877455"/>
                            <a:gd name="connsiteX2" fmla="*/ 526473 w 748145"/>
                            <a:gd name="connsiteY2" fmla="*/ 277091 h 877455"/>
                            <a:gd name="connsiteX3" fmla="*/ 350982 w 748145"/>
                            <a:gd name="connsiteY3" fmla="*/ 535709 h 877455"/>
                            <a:gd name="connsiteX4" fmla="*/ 748145 w 748145"/>
                            <a:gd name="connsiteY4" fmla="*/ 877455 h 8774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48145" h="877455">
                              <a:moveTo>
                                <a:pt x="0" y="0"/>
                              </a:moveTo>
                              <a:cubicBezTo>
                                <a:pt x="85436" y="60036"/>
                                <a:pt x="170872" y="120073"/>
                                <a:pt x="258618" y="166255"/>
                              </a:cubicBezTo>
                              <a:cubicBezTo>
                                <a:pt x="346364" y="212437"/>
                                <a:pt x="511079" y="215515"/>
                                <a:pt x="526473" y="277091"/>
                              </a:cubicBezTo>
                              <a:cubicBezTo>
                                <a:pt x="541867" y="338667"/>
                                <a:pt x="314037" y="435648"/>
                                <a:pt x="350982" y="535709"/>
                              </a:cubicBezTo>
                              <a:cubicBezTo>
                                <a:pt x="387927" y="635770"/>
                                <a:pt x="568036" y="756612"/>
                                <a:pt x="748145" y="877455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29" name="Vrije vorm 28"/>
                        <p:cNvSpPr/>
                        <p:nvPr/>
                      </p:nvSpPr>
                      <p:spPr>
                        <a:xfrm>
                          <a:off x="6203632" y="2964873"/>
                          <a:ext cx="541130" cy="1911927"/>
                        </a:xfrm>
                        <a:custGeom>
                          <a:avLst/>
                          <a:gdLst>
                            <a:gd name="connsiteX0" fmla="*/ 381895 w 541130"/>
                            <a:gd name="connsiteY0" fmla="*/ 0 h 1911927"/>
                            <a:gd name="connsiteX1" fmla="*/ 354186 w 541130"/>
                            <a:gd name="connsiteY1" fmla="*/ 295563 h 1911927"/>
                            <a:gd name="connsiteX2" fmla="*/ 224877 w 541130"/>
                            <a:gd name="connsiteY2" fmla="*/ 646545 h 1911927"/>
                            <a:gd name="connsiteX3" fmla="*/ 67859 w 541130"/>
                            <a:gd name="connsiteY3" fmla="*/ 748145 h 1911927"/>
                            <a:gd name="connsiteX4" fmla="*/ 3204 w 541130"/>
                            <a:gd name="connsiteY4" fmla="*/ 868218 h 1911927"/>
                            <a:gd name="connsiteX5" fmla="*/ 160223 w 541130"/>
                            <a:gd name="connsiteY5" fmla="*/ 1025236 h 1911927"/>
                            <a:gd name="connsiteX6" fmla="*/ 492732 w 541130"/>
                            <a:gd name="connsiteY6" fmla="*/ 1283854 h 1911927"/>
                            <a:gd name="connsiteX7" fmla="*/ 511204 w 541130"/>
                            <a:gd name="connsiteY7" fmla="*/ 1394691 h 1911927"/>
                            <a:gd name="connsiteX8" fmla="*/ 224877 w 541130"/>
                            <a:gd name="connsiteY8" fmla="*/ 1524000 h 1911927"/>
                            <a:gd name="connsiteX9" fmla="*/ 187932 w 541130"/>
                            <a:gd name="connsiteY9" fmla="*/ 1911927 h 19119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41130" h="1911927">
                              <a:moveTo>
                                <a:pt x="381895" y="0"/>
                              </a:moveTo>
                              <a:cubicBezTo>
                                <a:pt x="381125" y="93902"/>
                                <a:pt x="380356" y="187805"/>
                                <a:pt x="354186" y="295563"/>
                              </a:cubicBezTo>
                              <a:cubicBezTo>
                                <a:pt x="328016" y="403321"/>
                                <a:pt x="272598" y="571115"/>
                                <a:pt x="224877" y="646545"/>
                              </a:cubicBezTo>
                              <a:cubicBezTo>
                                <a:pt x="177156" y="721975"/>
                                <a:pt x="104804" y="711200"/>
                                <a:pt x="67859" y="748145"/>
                              </a:cubicBezTo>
                              <a:cubicBezTo>
                                <a:pt x="30914" y="785090"/>
                                <a:pt x="-12190" y="822036"/>
                                <a:pt x="3204" y="868218"/>
                              </a:cubicBezTo>
                              <a:cubicBezTo>
                                <a:pt x="18598" y="914400"/>
                                <a:pt x="78635" y="955963"/>
                                <a:pt x="160223" y="1025236"/>
                              </a:cubicBezTo>
                              <a:cubicBezTo>
                                <a:pt x="241811" y="1094509"/>
                                <a:pt x="434235" y="1222278"/>
                                <a:pt x="492732" y="1283854"/>
                              </a:cubicBezTo>
                              <a:cubicBezTo>
                                <a:pt x="551229" y="1345430"/>
                                <a:pt x="555847" y="1354667"/>
                                <a:pt x="511204" y="1394691"/>
                              </a:cubicBezTo>
                              <a:cubicBezTo>
                                <a:pt x="466562" y="1434715"/>
                                <a:pt x="278756" y="1437794"/>
                                <a:pt x="224877" y="1524000"/>
                              </a:cubicBezTo>
                              <a:cubicBezTo>
                                <a:pt x="170998" y="1610206"/>
                                <a:pt x="179465" y="1761066"/>
                                <a:pt x="187932" y="1911927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0" name="Vrije vorm 29"/>
                        <p:cNvSpPr/>
                        <p:nvPr/>
                      </p:nvSpPr>
                      <p:spPr>
                        <a:xfrm>
                          <a:off x="6594764" y="2926227"/>
                          <a:ext cx="803563" cy="269555"/>
                        </a:xfrm>
                        <a:custGeom>
                          <a:avLst/>
                          <a:gdLst>
                            <a:gd name="connsiteX0" fmla="*/ 0 w 803563"/>
                            <a:gd name="connsiteY0" fmla="*/ 29409 h 269555"/>
                            <a:gd name="connsiteX1" fmla="*/ 184727 w 803563"/>
                            <a:gd name="connsiteY1" fmla="*/ 149482 h 269555"/>
                            <a:gd name="connsiteX2" fmla="*/ 591127 w 803563"/>
                            <a:gd name="connsiteY2" fmla="*/ 1700 h 269555"/>
                            <a:gd name="connsiteX3" fmla="*/ 803563 w 803563"/>
                            <a:gd name="connsiteY3" fmla="*/ 269555 h 2695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03563" h="269555">
                              <a:moveTo>
                                <a:pt x="0" y="29409"/>
                              </a:moveTo>
                              <a:cubicBezTo>
                                <a:pt x="43103" y="91754"/>
                                <a:pt x="86206" y="154100"/>
                                <a:pt x="184727" y="149482"/>
                              </a:cubicBezTo>
                              <a:cubicBezTo>
                                <a:pt x="283248" y="144864"/>
                                <a:pt x="487988" y="-18312"/>
                                <a:pt x="591127" y="1700"/>
                              </a:cubicBezTo>
                              <a:cubicBezTo>
                                <a:pt x="694266" y="21712"/>
                                <a:pt x="748914" y="145633"/>
                                <a:pt x="803563" y="269555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1" name="Vrije vorm 30"/>
                        <p:cNvSpPr/>
                        <p:nvPr/>
                      </p:nvSpPr>
                      <p:spPr>
                        <a:xfrm>
                          <a:off x="7269018" y="2843067"/>
                          <a:ext cx="357554" cy="214169"/>
                        </a:xfrm>
                        <a:custGeom>
                          <a:avLst/>
                          <a:gdLst>
                            <a:gd name="connsiteX0" fmla="*/ 0 w 357554"/>
                            <a:gd name="connsiteY0" fmla="*/ 131042 h 214169"/>
                            <a:gd name="connsiteX1" fmla="*/ 323273 w 357554"/>
                            <a:gd name="connsiteY1" fmla="*/ 1733 h 214169"/>
                            <a:gd name="connsiteX2" fmla="*/ 332509 w 357554"/>
                            <a:gd name="connsiteY2" fmla="*/ 214169 h 21416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57554" h="214169">
                              <a:moveTo>
                                <a:pt x="0" y="131042"/>
                              </a:moveTo>
                              <a:cubicBezTo>
                                <a:pt x="133927" y="59460"/>
                                <a:pt x="267855" y="-12122"/>
                                <a:pt x="323273" y="1733"/>
                              </a:cubicBezTo>
                              <a:cubicBezTo>
                                <a:pt x="378691" y="15587"/>
                                <a:pt x="355600" y="114878"/>
                                <a:pt x="332509" y="214169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2" name="Vrije vorm 31"/>
                        <p:cNvSpPr/>
                        <p:nvPr/>
                      </p:nvSpPr>
                      <p:spPr>
                        <a:xfrm>
                          <a:off x="6567055" y="3269673"/>
                          <a:ext cx="1126836" cy="397163"/>
                        </a:xfrm>
                        <a:custGeom>
                          <a:avLst/>
                          <a:gdLst>
                            <a:gd name="connsiteX0" fmla="*/ 0 w 1126836"/>
                            <a:gd name="connsiteY0" fmla="*/ 0 h 397163"/>
                            <a:gd name="connsiteX1" fmla="*/ 212436 w 1126836"/>
                            <a:gd name="connsiteY1" fmla="*/ 55418 h 397163"/>
                            <a:gd name="connsiteX2" fmla="*/ 267854 w 1126836"/>
                            <a:gd name="connsiteY2" fmla="*/ 184727 h 397163"/>
                            <a:gd name="connsiteX3" fmla="*/ 600363 w 1126836"/>
                            <a:gd name="connsiteY3" fmla="*/ 295563 h 397163"/>
                            <a:gd name="connsiteX4" fmla="*/ 932872 w 1126836"/>
                            <a:gd name="connsiteY4" fmla="*/ 323272 h 397163"/>
                            <a:gd name="connsiteX5" fmla="*/ 1126836 w 1126836"/>
                            <a:gd name="connsiteY5" fmla="*/ 397163 h 39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126836" h="397163">
                              <a:moveTo>
                                <a:pt x="0" y="0"/>
                              </a:moveTo>
                              <a:cubicBezTo>
                                <a:pt x="83897" y="12315"/>
                                <a:pt x="167794" y="24630"/>
                                <a:pt x="212436" y="55418"/>
                              </a:cubicBezTo>
                              <a:cubicBezTo>
                                <a:pt x="257078" y="86206"/>
                                <a:pt x="203200" y="144703"/>
                                <a:pt x="267854" y="184727"/>
                              </a:cubicBezTo>
                              <a:cubicBezTo>
                                <a:pt x="332509" y="224751"/>
                                <a:pt x="489527" y="272472"/>
                                <a:pt x="600363" y="295563"/>
                              </a:cubicBezTo>
                              <a:cubicBezTo>
                                <a:pt x="711199" y="318654"/>
                                <a:pt x="845127" y="306339"/>
                                <a:pt x="932872" y="323272"/>
                              </a:cubicBezTo>
                              <a:cubicBezTo>
                                <a:pt x="1020618" y="340205"/>
                                <a:pt x="1073727" y="368684"/>
                                <a:pt x="1126836" y="39716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  <p:sp>
                      <p:nvSpPr>
                        <p:cNvPr id="33" name="Vrije vorm 32"/>
                        <p:cNvSpPr/>
                        <p:nvPr/>
                      </p:nvSpPr>
                      <p:spPr>
                        <a:xfrm>
                          <a:off x="5056909" y="5002677"/>
                          <a:ext cx="1916546" cy="626545"/>
                        </a:xfrm>
                        <a:custGeom>
                          <a:avLst/>
                          <a:gdLst>
                            <a:gd name="connsiteX0" fmla="*/ 0 w 1874982"/>
                            <a:gd name="connsiteY0" fmla="*/ 3432 h 626545"/>
                            <a:gd name="connsiteX1" fmla="*/ 240145 w 1874982"/>
                            <a:gd name="connsiteY1" fmla="*/ 40378 h 626545"/>
                            <a:gd name="connsiteX2" fmla="*/ 609600 w 1874982"/>
                            <a:gd name="connsiteY2" fmla="*/ 289759 h 626545"/>
                            <a:gd name="connsiteX3" fmla="*/ 757382 w 1874982"/>
                            <a:gd name="connsiteY3" fmla="*/ 243578 h 626545"/>
                            <a:gd name="connsiteX4" fmla="*/ 997527 w 1874982"/>
                            <a:gd name="connsiteY4" fmla="*/ 529905 h 626545"/>
                            <a:gd name="connsiteX5" fmla="*/ 1034472 w 1874982"/>
                            <a:gd name="connsiteY5" fmla="*/ 419068 h 626545"/>
                            <a:gd name="connsiteX6" fmla="*/ 1560945 w 1874982"/>
                            <a:gd name="connsiteY6" fmla="*/ 613032 h 626545"/>
                            <a:gd name="connsiteX7" fmla="*/ 1874982 w 1874982"/>
                            <a:gd name="connsiteY7" fmla="*/ 594559 h 6265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874982" h="626545">
                              <a:moveTo>
                                <a:pt x="0" y="3432"/>
                              </a:moveTo>
                              <a:cubicBezTo>
                                <a:pt x="69272" y="-1956"/>
                                <a:pt x="138545" y="-7343"/>
                                <a:pt x="240145" y="40378"/>
                              </a:cubicBezTo>
                              <a:cubicBezTo>
                                <a:pt x="341745" y="88099"/>
                                <a:pt x="523394" y="255892"/>
                                <a:pt x="609600" y="289759"/>
                              </a:cubicBezTo>
                              <a:cubicBezTo>
                                <a:pt x="695806" y="323626"/>
                                <a:pt x="692728" y="203554"/>
                                <a:pt x="757382" y="243578"/>
                              </a:cubicBezTo>
                              <a:cubicBezTo>
                                <a:pt x="822036" y="283602"/>
                                <a:pt x="951345" y="500657"/>
                                <a:pt x="997527" y="529905"/>
                              </a:cubicBezTo>
                              <a:cubicBezTo>
                                <a:pt x="1043709" y="559153"/>
                                <a:pt x="940569" y="405214"/>
                                <a:pt x="1034472" y="419068"/>
                              </a:cubicBezTo>
                              <a:cubicBezTo>
                                <a:pt x="1128375" y="432923"/>
                                <a:pt x="1420860" y="583784"/>
                                <a:pt x="1560945" y="613032"/>
                              </a:cubicBezTo>
                              <a:cubicBezTo>
                                <a:pt x="1701030" y="642280"/>
                                <a:pt x="1788006" y="618419"/>
                                <a:pt x="1874982" y="594559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BE"/>
                        </a:p>
                      </p:txBody>
                    </p:sp>
                  </p:grpSp>
                  <p:sp>
                    <p:nvSpPr>
                      <p:cNvPr id="20" name="Vrije vorm 19"/>
                      <p:cNvSpPr/>
                      <p:nvPr/>
                    </p:nvSpPr>
                    <p:spPr>
                      <a:xfrm>
                        <a:off x="1487055" y="1902691"/>
                        <a:ext cx="160266" cy="618836"/>
                      </a:xfrm>
                      <a:custGeom>
                        <a:avLst/>
                        <a:gdLst>
                          <a:gd name="connsiteX0" fmla="*/ 46181 w 160266"/>
                          <a:gd name="connsiteY0" fmla="*/ 0 h 618836"/>
                          <a:gd name="connsiteX1" fmla="*/ 101600 w 160266"/>
                          <a:gd name="connsiteY1" fmla="*/ 240145 h 618836"/>
                          <a:gd name="connsiteX2" fmla="*/ 157018 w 160266"/>
                          <a:gd name="connsiteY2" fmla="*/ 517236 h 618836"/>
                          <a:gd name="connsiteX3" fmla="*/ 0 w 160266"/>
                          <a:gd name="connsiteY3" fmla="*/ 618836 h 6188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0266" h="618836">
                            <a:moveTo>
                              <a:pt x="46181" y="0"/>
                            </a:moveTo>
                            <a:cubicBezTo>
                              <a:pt x="64654" y="76969"/>
                              <a:pt x="83127" y="153939"/>
                              <a:pt x="101600" y="240145"/>
                            </a:cubicBezTo>
                            <a:cubicBezTo>
                              <a:pt x="120073" y="326351"/>
                              <a:pt x="173951" y="454121"/>
                              <a:pt x="157018" y="517236"/>
                            </a:cubicBezTo>
                            <a:cubicBezTo>
                              <a:pt x="140085" y="580351"/>
                              <a:pt x="70042" y="599593"/>
                              <a:pt x="0" y="618836"/>
                            </a:cubicBezTo>
                          </a:path>
                        </a:pathLst>
                      </a:custGeom>
                      <a:ln w="38100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BE"/>
                      </a:p>
                    </p:txBody>
                  </p:sp>
                </p:grpSp>
              </p:grpSp>
            </p:grpSp>
          </p:grpSp>
          <p:sp>
            <p:nvSpPr>
              <p:cNvPr id="6" name="Ovaal 5"/>
              <p:cNvSpPr/>
              <p:nvPr/>
            </p:nvSpPr>
            <p:spPr>
              <a:xfrm>
                <a:off x="3074838" y="2131633"/>
                <a:ext cx="178787" cy="1787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" name="Tekstvak 6"/>
              <p:cNvSpPr txBox="1"/>
              <p:nvPr/>
            </p:nvSpPr>
            <p:spPr>
              <a:xfrm>
                <a:off x="3124450" y="1879778"/>
                <a:ext cx="22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 dirty="0" smtClean="0"/>
                  <a:t>G</a:t>
                </a:r>
                <a:endParaRPr lang="nl-BE" b="1" dirty="0"/>
              </a:p>
            </p:txBody>
          </p:sp>
          <p:sp>
            <p:nvSpPr>
              <p:cNvPr id="8" name="Ovaal 7"/>
              <p:cNvSpPr/>
              <p:nvPr/>
            </p:nvSpPr>
            <p:spPr>
              <a:xfrm>
                <a:off x="5123537" y="3790890"/>
                <a:ext cx="178787" cy="1787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" name="Ovaal 8"/>
              <p:cNvSpPr/>
              <p:nvPr/>
            </p:nvSpPr>
            <p:spPr>
              <a:xfrm>
                <a:off x="6453343" y="3365769"/>
                <a:ext cx="178787" cy="1787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4912343" y="3846750"/>
                <a:ext cx="22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 dirty="0" smtClean="0"/>
                  <a:t>N</a:t>
                </a:r>
                <a:endParaRPr lang="nl-BE" b="1" dirty="0"/>
              </a:p>
            </p:txBody>
          </p:sp>
          <p:sp>
            <p:nvSpPr>
              <p:cNvPr id="11" name="Tekstvak 10"/>
              <p:cNvSpPr txBox="1"/>
              <p:nvPr/>
            </p:nvSpPr>
            <p:spPr>
              <a:xfrm>
                <a:off x="6327687" y="3085830"/>
                <a:ext cx="22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 dirty="0" smtClean="0"/>
                  <a:t>L</a:t>
                </a:r>
                <a:endParaRPr lang="nl-BE" b="1" dirty="0"/>
              </a:p>
            </p:txBody>
          </p:sp>
        </p:grpSp>
        <p:pic>
          <p:nvPicPr>
            <p:cNvPr id="4" name="Afbeelding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37" y="1223012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" name="Ovale toelichting 56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carte?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2267433" y="134038"/>
            <a:ext cx="7143853" cy="6449641"/>
            <a:chOff x="1403648" y="1092744"/>
            <a:chExt cx="6208737" cy="5765256"/>
          </a:xfrm>
        </p:grpSpPr>
        <p:grpSp>
          <p:nvGrpSpPr>
            <p:cNvPr id="3" name="Groep 2"/>
            <p:cNvGrpSpPr/>
            <p:nvPr/>
          </p:nvGrpSpPr>
          <p:grpSpPr>
            <a:xfrm>
              <a:off x="1403648" y="1092744"/>
              <a:ext cx="6208737" cy="5765256"/>
              <a:chOff x="1403648" y="1092744"/>
              <a:chExt cx="6208737" cy="5765256"/>
            </a:xfrm>
          </p:grpSpPr>
          <p:grpSp>
            <p:nvGrpSpPr>
              <p:cNvPr id="5" name="Groep 4"/>
              <p:cNvGrpSpPr/>
              <p:nvPr/>
            </p:nvGrpSpPr>
            <p:grpSpPr>
              <a:xfrm>
                <a:off x="1403648" y="1092744"/>
                <a:ext cx="6208737" cy="5765256"/>
                <a:chOff x="1403648" y="1092744"/>
                <a:chExt cx="6208737" cy="5765256"/>
              </a:xfrm>
            </p:grpSpPr>
            <p:grpSp>
              <p:nvGrpSpPr>
                <p:cNvPr id="7" name="Groep 6"/>
                <p:cNvGrpSpPr/>
                <p:nvPr/>
              </p:nvGrpSpPr>
              <p:grpSpPr>
                <a:xfrm>
                  <a:off x="1403648" y="1092744"/>
                  <a:ext cx="6208737" cy="5765256"/>
                  <a:chOff x="1403648" y="1092744"/>
                  <a:chExt cx="6208737" cy="5765256"/>
                </a:xfrm>
              </p:grpSpPr>
              <p:pic>
                <p:nvPicPr>
                  <p:cNvPr id="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3648" y="1092744"/>
                    <a:ext cx="6208737" cy="57652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" name="Afbeelding 9"/>
                  <p:cNvPicPr/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14166" y="1092744"/>
                    <a:ext cx="465098" cy="3889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8" name="Rechthoek 7"/>
                <p:cNvSpPr/>
                <p:nvPr/>
              </p:nvSpPr>
              <p:spPr>
                <a:xfrm>
                  <a:off x="2987824" y="4437112"/>
                  <a:ext cx="2232248" cy="2420888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6" name="Tekstvak 5"/>
              <p:cNvSpPr txBox="1"/>
              <p:nvPr/>
            </p:nvSpPr>
            <p:spPr>
              <a:xfrm>
                <a:off x="6820296" y="6289575"/>
                <a:ext cx="7920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 smtClean="0"/>
                  <a:t>15 km</a:t>
                </a:r>
                <a:endParaRPr lang="nl-BE" sz="1400" dirty="0"/>
              </a:p>
            </p:txBody>
          </p:sp>
        </p:grpSp>
        <p:cxnSp>
          <p:nvCxnSpPr>
            <p:cNvPr id="4" name="Rechte verbindingslijn 3"/>
            <p:cNvCxnSpPr/>
            <p:nvPr/>
          </p:nvCxnSpPr>
          <p:spPr>
            <a:xfrm>
              <a:off x="6876256" y="6597352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e toelichting 10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127549"/>
              <a:gd name="adj2" fmla="val 23841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Quoi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770354" y="254928"/>
            <a:ext cx="10568206" cy="6469429"/>
            <a:chOff x="485180" y="1290515"/>
            <a:chExt cx="8101931" cy="5037444"/>
          </a:xfrm>
        </p:grpSpPr>
        <p:grpSp>
          <p:nvGrpSpPr>
            <p:cNvPr id="3" name="Groep 2"/>
            <p:cNvGrpSpPr/>
            <p:nvPr/>
          </p:nvGrpSpPr>
          <p:grpSpPr>
            <a:xfrm>
              <a:off x="485180" y="1290515"/>
              <a:ext cx="8101931" cy="5037444"/>
              <a:chOff x="485180" y="1290515"/>
              <a:chExt cx="8101931" cy="5037444"/>
            </a:xfrm>
          </p:grpSpPr>
          <p:grpSp>
            <p:nvGrpSpPr>
              <p:cNvPr id="5" name="Groep 4"/>
              <p:cNvGrpSpPr/>
              <p:nvPr/>
            </p:nvGrpSpPr>
            <p:grpSpPr>
              <a:xfrm>
                <a:off x="485180" y="1290515"/>
                <a:ext cx="8101931" cy="5037444"/>
                <a:chOff x="485180" y="1290515"/>
                <a:chExt cx="8101931" cy="5037444"/>
              </a:xfrm>
            </p:grpSpPr>
            <p:pic>
              <p:nvPicPr>
                <p:cNvPr id="7" name="Picture 2" descr="http://www.water-trade.nl/wp-content/gallery/misc/wereldkaart%201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552" y="1412776"/>
                  <a:ext cx="8047559" cy="48965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Vrije vorm 7"/>
                <p:cNvSpPr/>
                <p:nvPr/>
              </p:nvSpPr>
              <p:spPr>
                <a:xfrm>
                  <a:off x="485180" y="1290515"/>
                  <a:ext cx="4018846" cy="5037444"/>
                </a:xfrm>
                <a:custGeom>
                  <a:avLst/>
                  <a:gdLst>
                    <a:gd name="connsiteX0" fmla="*/ 3892856 w 4018846"/>
                    <a:gd name="connsiteY0" fmla="*/ 205776 h 5037444"/>
                    <a:gd name="connsiteX1" fmla="*/ 3809729 w 4018846"/>
                    <a:gd name="connsiteY1" fmla="*/ 2330140 h 5037444"/>
                    <a:gd name="connsiteX2" fmla="*/ 3809729 w 4018846"/>
                    <a:gd name="connsiteY2" fmla="*/ 3558576 h 5037444"/>
                    <a:gd name="connsiteX3" fmla="*/ 3911329 w 4018846"/>
                    <a:gd name="connsiteY3" fmla="*/ 4897849 h 5037444"/>
                    <a:gd name="connsiteX4" fmla="*/ 3892856 w 4018846"/>
                    <a:gd name="connsiteY4" fmla="*/ 4897849 h 5037444"/>
                    <a:gd name="connsiteX5" fmla="*/ 3338675 w 4018846"/>
                    <a:gd name="connsiteY5" fmla="*/ 4944030 h 5037444"/>
                    <a:gd name="connsiteX6" fmla="*/ 2045584 w 4018846"/>
                    <a:gd name="connsiteY6" fmla="*/ 4944030 h 5037444"/>
                    <a:gd name="connsiteX7" fmla="*/ 336856 w 4018846"/>
                    <a:gd name="connsiteY7" fmla="*/ 3706358 h 5037444"/>
                    <a:gd name="connsiteX8" fmla="*/ 133656 w 4018846"/>
                    <a:gd name="connsiteY8" fmla="*/ 1711303 h 5037444"/>
                    <a:gd name="connsiteX9" fmla="*/ 1888565 w 4018846"/>
                    <a:gd name="connsiteY9" fmla="*/ 251958 h 5037444"/>
                    <a:gd name="connsiteX10" fmla="*/ 3892856 w 4018846"/>
                    <a:gd name="connsiteY10" fmla="*/ 205776 h 503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18846" h="5037444">
                      <a:moveTo>
                        <a:pt x="3892856" y="205776"/>
                      </a:moveTo>
                      <a:cubicBezTo>
                        <a:pt x="4213050" y="552140"/>
                        <a:pt x="3823583" y="1771340"/>
                        <a:pt x="3809729" y="2330140"/>
                      </a:cubicBezTo>
                      <a:cubicBezTo>
                        <a:pt x="3795874" y="2888940"/>
                        <a:pt x="3792796" y="3130625"/>
                        <a:pt x="3809729" y="3558576"/>
                      </a:cubicBezTo>
                      <a:cubicBezTo>
                        <a:pt x="3826662" y="3986528"/>
                        <a:pt x="3897474" y="4674637"/>
                        <a:pt x="3911329" y="4897849"/>
                      </a:cubicBezTo>
                      <a:cubicBezTo>
                        <a:pt x="3925184" y="5121061"/>
                        <a:pt x="3892856" y="4897849"/>
                        <a:pt x="3892856" y="4897849"/>
                      </a:cubicBezTo>
                      <a:cubicBezTo>
                        <a:pt x="3797414" y="4905546"/>
                        <a:pt x="3646554" y="4936333"/>
                        <a:pt x="3338675" y="4944030"/>
                      </a:cubicBezTo>
                      <a:cubicBezTo>
                        <a:pt x="3030796" y="4951727"/>
                        <a:pt x="2545887" y="5150309"/>
                        <a:pt x="2045584" y="4944030"/>
                      </a:cubicBezTo>
                      <a:cubicBezTo>
                        <a:pt x="1545281" y="4737751"/>
                        <a:pt x="655511" y="4245146"/>
                        <a:pt x="336856" y="3706358"/>
                      </a:cubicBezTo>
                      <a:cubicBezTo>
                        <a:pt x="18201" y="3167570"/>
                        <a:pt x="-124962" y="2287036"/>
                        <a:pt x="133656" y="1711303"/>
                      </a:cubicBezTo>
                      <a:cubicBezTo>
                        <a:pt x="392274" y="1135570"/>
                        <a:pt x="1255874" y="501340"/>
                        <a:pt x="1888565" y="251958"/>
                      </a:cubicBezTo>
                      <a:cubicBezTo>
                        <a:pt x="2521256" y="2576"/>
                        <a:pt x="3572662" y="-140588"/>
                        <a:pt x="3892856" y="205776"/>
                      </a:cubicBezTo>
                      <a:close/>
                    </a:path>
                  </a:pathLst>
                </a:custGeom>
                <a:solidFill>
                  <a:srgbClr val="FF0000">
                    <a:alpha val="15000"/>
                  </a:srgbClr>
                </a:solidFill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6" name="Rechthoek 5"/>
              <p:cNvSpPr/>
              <p:nvPr/>
            </p:nvSpPr>
            <p:spPr>
              <a:xfrm>
                <a:off x="4358426" y="6219947"/>
                <a:ext cx="160753" cy="1080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pic>
          <p:nvPicPr>
            <p:cNvPr id="4" name="Afbeelding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823" y="1294378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Ovale toelichting 8"/>
          <p:cNvSpPr/>
          <p:nvPr/>
        </p:nvSpPr>
        <p:spPr>
          <a:xfrm>
            <a:off x="8736037" y="0"/>
            <a:ext cx="3455963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hémisphère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2943" y="914103"/>
            <a:ext cx="6737788" cy="503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8435632" y="406436"/>
            <a:ext cx="3423432" cy="1900665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aide dans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l’atlas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87905" y="281392"/>
            <a:ext cx="10098963" cy="6231949"/>
            <a:chOff x="539552" y="1412776"/>
            <a:chExt cx="8047559" cy="4896544"/>
          </a:xfrm>
        </p:grpSpPr>
        <p:grpSp>
          <p:nvGrpSpPr>
            <p:cNvPr id="3" name="Groep 2"/>
            <p:cNvGrpSpPr/>
            <p:nvPr/>
          </p:nvGrpSpPr>
          <p:grpSpPr>
            <a:xfrm>
              <a:off x="539552" y="1412776"/>
              <a:ext cx="8047559" cy="4896544"/>
              <a:chOff x="539552" y="1412776"/>
              <a:chExt cx="8047559" cy="4896544"/>
            </a:xfrm>
          </p:grpSpPr>
          <p:pic>
            <p:nvPicPr>
              <p:cNvPr id="5" name="Picture 2" descr="http://www.water-trade.nl/wp-content/gallery/misc/wereldkaart%20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412776"/>
                <a:ext cx="8047559" cy="489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Vrije vorm 5"/>
              <p:cNvSpPr/>
              <p:nvPr/>
            </p:nvSpPr>
            <p:spPr>
              <a:xfrm>
                <a:off x="831273" y="4950691"/>
                <a:ext cx="7416800" cy="18473"/>
              </a:xfrm>
              <a:custGeom>
                <a:avLst/>
                <a:gdLst>
                  <a:gd name="connsiteX0" fmla="*/ 0 w 7416800"/>
                  <a:gd name="connsiteY0" fmla="*/ 9236 h 18473"/>
                  <a:gd name="connsiteX1" fmla="*/ 2613891 w 7416800"/>
                  <a:gd name="connsiteY1" fmla="*/ 0 h 18473"/>
                  <a:gd name="connsiteX2" fmla="*/ 6382327 w 7416800"/>
                  <a:gd name="connsiteY2" fmla="*/ 18473 h 18473"/>
                  <a:gd name="connsiteX3" fmla="*/ 7416800 w 7416800"/>
                  <a:gd name="connsiteY3" fmla="*/ 9236 h 1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6800" h="18473">
                    <a:moveTo>
                      <a:pt x="0" y="9236"/>
                    </a:moveTo>
                    <a:lnTo>
                      <a:pt x="2613891" y="0"/>
                    </a:lnTo>
                    <a:lnTo>
                      <a:pt x="6382327" y="18473"/>
                    </a:lnTo>
                    <a:lnTo>
                      <a:pt x="7416800" y="9236"/>
                    </a:lnTo>
                  </a:path>
                </a:pathLst>
              </a:cu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pic>
          <p:nvPicPr>
            <p:cNvPr id="4" name="Afbeelding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412776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kstvak 2"/>
          <p:cNvSpPr txBox="1"/>
          <p:nvPr/>
        </p:nvSpPr>
        <p:spPr>
          <a:xfrm>
            <a:off x="445226" y="310829"/>
            <a:ext cx="863069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 smtClean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e toelichting 7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ligne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78" y="706182"/>
            <a:ext cx="85915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toelichting 5"/>
          <p:cNvSpPr/>
          <p:nvPr/>
        </p:nvSpPr>
        <p:spPr>
          <a:xfrm>
            <a:off x="8783392" y="0"/>
            <a:ext cx="3408608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>
                <a:solidFill>
                  <a:srgbClr val="20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nl-BE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2726969" y="343385"/>
            <a:ext cx="6290422" cy="6409107"/>
            <a:chOff x="2051720" y="1243628"/>
            <a:chExt cx="5243239" cy="5589240"/>
          </a:xfrm>
        </p:grpSpPr>
        <p:grpSp>
          <p:nvGrpSpPr>
            <p:cNvPr id="3" name="Groep 2"/>
            <p:cNvGrpSpPr/>
            <p:nvPr/>
          </p:nvGrpSpPr>
          <p:grpSpPr>
            <a:xfrm>
              <a:off x="2051720" y="1243628"/>
              <a:ext cx="5243239" cy="5589240"/>
              <a:chOff x="0" y="857250"/>
              <a:chExt cx="5629275" cy="600075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57250"/>
                <a:ext cx="5629275" cy="6000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0775" y="6172200"/>
                <a:ext cx="32385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" name="Afbeelding 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766" y="1294378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Ovale toelichting 7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carte?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qIRiYkJRM2Y/SRymjMa8PfI/AAAAAAAAKd4/G9_2uc-Hh_U/S1600-R/windrichtingen_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71" y="701755"/>
            <a:ext cx="6398912" cy="60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Quoi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to's\Parijs FRPJ\DSC0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20" y="206855"/>
            <a:ext cx="4903440" cy="65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e toelichting 4"/>
          <p:cNvSpPr/>
          <p:nvPr/>
        </p:nvSpPr>
        <p:spPr>
          <a:xfrm>
            <a:off x="8783392" y="0"/>
            <a:ext cx="3408608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36407" y="2056606"/>
            <a:ext cx="94318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9900" dirty="0" smtClean="0">
                <a:solidFill>
                  <a:schemeClr val="bg2">
                    <a:lumMod val="50000"/>
                  </a:schemeClr>
                </a:solidFill>
              </a:rPr>
              <a:t>1/10 000</a:t>
            </a:r>
            <a:endParaRPr lang="nl-BE" sz="19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vale toelichting 2"/>
          <p:cNvSpPr/>
          <p:nvPr/>
        </p:nvSpPr>
        <p:spPr>
          <a:xfrm>
            <a:off x="8435632" y="406436"/>
            <a:ext cx="3423432" cy="1900665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sorte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d’échelle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s://upload.wikimedia.org/wikipedia/commons/6/62/Bousso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0844" y="168838"/>
            <a:ext cx="4440628" cy="69260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e toelichting 2"/>
          <p:cNvSpPr/>
          <p:nvPr/>
        </p:nvSpPr>
        <p:spPr>
          <a:xfrm>
            <a:off x="8869680" y="0"/>
            <a:ext cx="3322320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instrument?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10180" r="-1305" b="4721"/>
          <a:stretch/>
        </p:blipFill>
        <p:spPr bwMode="auto">
          <a:xfrm>
            <a:off x="880047" y="413971"/>
            <a:ext cx="10538061" cy="608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2"/>
          <p:cNvSpPr txBox="1"/>
          <p:nvPr/>
        </p:nvSpPr>
        <p:spPr>
          <a:xfrm>
            <a:off x="436099" y="306252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e toelichting 4"/>
          <p:cNvSpPr/>
          <p:nvPr/>
        </p:nvSpPr>
        <p:spPr>
          <a:xfrm>
            <a:off x="8783392" y="0"/>
            <a:ext cx="3408608" cy="1565763"/>
          </a:xfrm>
          <a:prstGeom prst="wedgeEllipseCallout">
            <a:avLst>
              <a:gd name="adj1" fmla="val -58218"/>
              <a:gd name="adj2" fmla="val 6321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2896366" y="140677"/>
            <a:ext cx="6697800" cy="6717323"/>
            <a:chOff x="1835696" y="1268760"/>
            <a:chExt cx="5605809" cy="5453615"/>
          </a:xfrm>
        </p:grpSpPr>
        <p:grpSp>
          <p:nvGrpSpPr>
            <p:cNvPr id="4" name="Groep 3"/>
            <p:cNvGrpSpPr/>
            <p:nvPr/>
          </p:nvGrpSpPr>
          <p:grpSpPr>
            <a:xfrm>
              <a:off x="1835696" y="1268760"/>
              <a:ext cx="5605809" cy="5453615"/>
              <a:chOff x="1835696" y="1268760"/>
              <a:chExt cx="5605809" cy="5453615"/>
            </a:xfrm>
          </p:grpSpPr>
          <p:grpSp>
            <p:nvGrpSpPr>
              <p:cNvPr id="6" name="Groep 5"/>
              <p:cNvGrpSpPr/>
              <p:nvPr/>
            </p:nvGrpSpPr>
            <p:grpSpPr>
              <a:xfrm>
                <a:off x="1835696" y="1268760"/>
                <a:ext cx="5605809" cy="5453615"/>
                <a:chOff x="1414463" y="357188"/>
                <a:chExt cx="6315075" cy="6143625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4463" y="357188"/>
                  <a:ext cx="6315075" cy="6143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1038" y="5824538"/>
                  <a:ext cx="3238500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" name="Rechte verbindingslijn 6"/>
              <p:cNvCxnSpPr>
                <a:stCxn id="12" idx="0"/>
                <a:endCxn id="12" idx="2"/>
              </p:cNvCxnSpPr>
              <p:nvPr/>
            </p:nvCxnSpPr>
            <p:spPr>
              <a:xfrm>
                <a:off x="4638601" y="1268760"/>
                <a:ext cx="0" cy="5453615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Rechte verbindingslijn 7"/>
              <p:cNvCxnSpPr/>
              <p:nvPr/>
            </p:nvCxnSpPr>
            <p:spPr>
              <a:xfrm>
                <a:off x="1835696" y="3717032"/>
                <a:ext cx="5605809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kstvak 8"/>
              <p:cNvSpPr txBox="1"/>
              <p:nvPr/>
            </p:nvSpPr>
            <p:spPr>
              <a:xfrm rot="16200000">
                <a:off x="3517969" y="1948210"/>
                <a:ext cx="1728192" cy="369332"/>
              </a:xfrm>
              <a:prstGeom prst="rect">
                <a:avLst/>
              </a:prstGeom>
              <a:solidFill>
                <a:srgbClr val="FF0000">
                  <a:alpha val="6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BE" b="1" dirty="0" smtClean="0"/>
                  <a:t>03°72’07,15” OL</a:t>
                </a:r>
                <a:endParaRPr lang="nl-BE" b="1" dirty="0"/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5580112" y="3269731"/>
                <a:ext cx="1861392" cy="369332"/>
              </a:xfrm>
              <a:prstGeom prst="rect">
                <a:avLst/>
              </a:prstGeom>
              <a:solidFill>
                <a:srgbClr val="FF0000">
                  <a:alpha val="6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BE" b="1" dirty="0" smtClean="0"/>
                  <a:t>51° 05’71,27” NB</a:t>
                </a:r>
                <a:endParaRPr lang="nl-BE" b="1" dirty="0"/>
              </a:p>
            </p:txBody>
          </p:sp>
          <p:sp>
            <p:nvSpPr>
              <p:cNvPr id="11" name="Rechthoek 10"/>
              <p:cNvSpPr/>
              <p:nvPr/>
            </p:nvSpPr>
            <p:spPr>
              <a:xfrm>
                <a:off x="4197399" y="3356992"/>
                <a:ext cx="878657" cy="63857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pic>
          <p:nvPicPr>
            <p:cNvPr id="5" name="Afbeelding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823" y="1294378"/>
              <a:ext cx="465098" cy="38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Ovale toelichting 13"/>
          <p:cNvSpPr/>
          <p:nvPr/>
        </p:nvSpPr>
        <p:spPr>
          <a:xfrm>
            <a:off x="9148396" y="0"/>
            <a:ext cx="3043604" cy="1565763"/>
          </a:xfrm>
          <a:prstGeom prst="wedgeEllipseCallout">
            <a:avLst>
              <a:gd name="adj1" fmla="val -79017"/>
              <a:gd name="adj2" fmla="val 11442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320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Quoi</a:t>
            </a:r>
            <a:r>
              <a:rPr lang="nl-BE" sz="32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32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kstvak 2"/>
          <p:cNvSpPr txBox="1"/>
          <p:nvPr/>
        </p:nvSpPr>
        <p:spPr>
          <a:xfrm>
            <a:off x="445226" y="310829"/>
            <a:ext cx="517793" cy="799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5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4000" dirty="0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nl-B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Aaneengesloten</Template>
  <TotalTime>40</TotalTime>
  <Words>96</Words>
  <Application>Microsoft Office PowerPoint</Application>
  <PresentationFormat>Breedbeeld</PresentationFormat>
  <Paragraphs>45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Calibri</vt:lpstr>
      <vt:lpstr>Corbel</vt:lpstr>
      <vt:lpstr>Times New Roman</vt:lpstr>
      <vt:lpstr>Wingdings</vt:lpstr>
      <vt:lpstr>Gestreept</vt:lpstr>
      <vt:lpstr>Paysage et carte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Paysage et carte</dc:title>
  <dc:creator>laure_cruyt@hotmail.fr</dc:creator>
  <cp:lastModifiedBy>laure_cruyt@hotmail.fr</cp:lastModifiedBy>
  <cp:revision>18</cp:revision>
  <dcterms:created xsi:type="dcterms:W3CDTF">2016-05-24T09:12:04Z</dcterms:created>
  <dcterms:modified xsi:type="dcterms:W3CDTF">2016-06-03T09:48:16Z</dcterms:modified>
</cp:coreProperties>
</file>