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660"/>
  </p:normalViewPr>
  <p:slideViewPr>
    <p:cSldViewPr snapToGrid="0">
      <p:cViewPr varScale="1">
        <p:scale>
          <a:sx n="74" d="100"/>
          <a:sy n="74" d="100"/>
        </p:scale>
        <p:origin x="6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3877D-F529-457E-93A7-741430DD576A}" type="datetimeFigureOut">
              <a:rPr lang="nl-BE" smtClean="0"/>
              <a:t>3/06/2016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CAF80F-D9BC-4FED-8333-D7B3A5DF7A8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6210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AF80F-D9BC-4FED-8333-D7B3A5DF7A81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18765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CC85-E895-40C2-A17E-8B4757C3CA8F}" type="datetimeFigureOut">
              <a:rPr lang="nl-BE" smtClean="0"/>
              <a:t>3/06/2016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CDC-719D-47B4-BE96-F0A513DDF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931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CC85-E895-40C2-A17E-8B4757C3CA8F}" type="datetimeFigureOut">
              <a:rPr lang="nl-BE" smtClean="0"/>
              <a:t>3/06/2016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CDC-719D-47B4-BE96-F0A513DDF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4334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0A95CC85-E895-40C2-A17E-8B4757C3CA8F}" type="datetimeFigureOut">
              <a:rPr lang="nl-BE" smtClean="0"/>
              <a:t>3/06/2016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3109BCDC-719D-47B4-BE96-F0A513DDF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39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CC85-E895-40C2-A17E-8B4757C3CA8F}" type="datetimeFigureOut">
              <a:rPr lang="nl-BE" smtClean="0"/>
              <a:t>3/06/2016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CDC-719D-47B4-BE96-F0A513DDF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591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A95CC85-E895-40C2-A17E-8B4757C3CA8F}" type="datetimeFigureOut">
              <a:rPr lang="nl-BE" smtClean="0"/>
              <a:t>3/06/2016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09BCDC-719D-47B4-BE96-F0A513DDF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409973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CC85-E895-40C2-A17E-8B4757C3CA8F}" type="datetimeFigureOut">
              <a:rPr lang="nl-BE" smtClean="0"/>
              <a:t>3/06/2016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CDC-719D-47B4-BE96-F0A513DDF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1213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CC85-E895-40C2-A17E-8B4757C3CA8F}" type="datetimeFigureOut">
              <a:rPr lang="nl-BE" smtClean="0"/>
              <a:t>3/06/2016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CDC-719D-47B4-BE96-F0A513DDF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6316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CC85-E895-40C2-A17E-8B4757C3CA8F}" type="datetimeFigureOut">
              <a:rPr lang="nl-BE" smtClean="0"/>
              <a:t>3/06/2016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CDC-719D-47B4-BE96-F0A513DDF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0590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CC85-E895-40C2-A17E-8B4757C3CA8F}" type="datetimeFigureOut">
              <a:rPr lang="nl-BE" smtClean="0"/>
              <a:t>3/06/2016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CDC-719D-47B4-BE96-F0A513DDF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523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CC85-E895-40C2-A17E-8B4757C3CA8F}" type="datetimeFigureOut">
              <a:rPr lang="nl-BE" smtClean="0"/>
              <a:t>3/06/2016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CDC-719D-47B4-BE96-F0A513DDF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8885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CC85-E895-40C2-A17E-8B4757C3CA8F}" type="datetimeFigureOut">
              <a:rPr lang="nl-BE" smtClean="0"/>
              <a:t>3/06/2016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CDC-719D-47B4-BE96-F0A513DDF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7041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0A95CC85-E895-40C2-A17E-8B4757C3CA8F}" type="datetimeFigureOut">
              <a:rPr lang="nl-BE" smtClean="0"/>
              <a:t>3/06/2016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3109BCDC-719D-47B4-BE96-F0A513DDF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37847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err="1" smtClean="0">
                <a:solidFill>
                  <a:schemeClr val="bg2">
                    <a:lumMod val="50000"/>
                  </a:schemeClr>
                </a:solidFill>
              </a:rPr>
              <a:t>Relief</a:t>
            </a:r>
            <a:endParaRPr lang="nl-BE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BE" sz="4000" dirty="0" smtClean="0"/>
              <a:t>Bingo</a:t>
            </a:r>
            <a:endParaRPr lang="nl-BE" sz="4000" dirty="0"/>
          </a:p>
        </p:txBody>
      </p:sp>
    </p:spTree>
    <p:extLst>
      <p:ext uri="{BB962C8B-B14F-4D97-AF65-F5344CB8AC3E}">
        <p14:creationId xmlns:p14="http://schemas.microsoft.com/office/powerpoint/2010/main" val="86337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2"/>
          <p:cNvSpPr txBox="1"/>
          <p:nvPr/>
        </p:nvSpPr>
        <p:spPr>
          <a:xfrm>
            <a:off x="445226" y="310829"/>
            <a:ext cx="517793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" name="Groep 19"/>
          <p:cNvGrpSpPr/>
          <p:nvPr/>
        </p:nvGrpSpPr>
        <p:grpSpPr>
          <a:xfrm>
            <a:off x="2812402" y="710759"/>
            <a:ext cx="5143500" cy="5400675"/>
            <a:chOff x="2291973" y="1121070"/>
            <a:chExt cx="5143500" cy="5400675"/>
          </a:xfrm>
        </p:grpSpPr>
        <p:pic>
          <p:nvPicPr>
            <p:cNvPr id="21" name="Picture 2" descr="http://us.123rf.com/400wm/400/400/mschmeling/mschmeling1110/mschmeling111000109/10757568-europa-shaded-relia-fkaart-met-de-grote-stedelijke-gebieden-gekleurd-volgens-relatieve-hoogte-projec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1973" y="1121070"/>
              <a:ext cx="5143500" cy="5400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Vrije vorm 21"/>
            <p:cNvSpPr/>
            <p:nvPr/>
          </p:nvSpPr>
          <p:spPr>
            <a:xfrm>
              <a:off x="3658828" y="3886303"/>
              <a:ext cx="1262369" cy="896935"/>
            </a:xfrm>
            <a:custGeom>
              <a:avLst/>
              <a:gdLst>
                <a:gd name="connsiteX0" fmla="*/ 660509 w 1262369"/>
                <a:gd name="connsiteY0" fmla="*/ 23960 h 896935"/>
                <a:gd name="connsiteX1" fmla="*/ 58930 w 1262369"/>
                <a:gd name="connsiteY1" fmla="*/ 553350 h 896935"/>
                <a:gd name="connsiteX2" fmla="*/ 34867 w 1262369"/>
                <a:gd name="connsiteY2" fmla="*/ 830076 h 896935"/>
                <a:gd name="connsiteX3" fmla="*/ 167214 w 1262369"/>
                <a:gd name="connsiteY3" fmla="*/ 866171 h 896935"/>
                <a:gd name="connsiteX4" fmla="*/ 480035 w 1262369"/>
                <a:gd name="connsiteY4" fmla="*/ 445065 h 896935"/>
                <a:gd name="connsiteX5" fmla="*/ 1117709 w 1262369"/>
                <a:gd name="connsiteY5" fmla="*/ 372876 h 896935"/>
                <a:gd name="connsiteX6" fmla="*/ 1225993 w 1262369"/>
                <a:gd name="connsiteY6" fmla="*/ 120213 h 896935"/>
                <a:gd name="connsiteX7" fmla="*/ 660509 w 1262369"/>
                <a:gd name="connsiteY7" fmla="*/ 23960 h 89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2369" h="896935">
                  <a:moveTo>
                    <a:pt x="660509" y="23960"/>
                  </a:moveTo>
                  <a:cubicBezTo>
                    <a:pt x="465999" y="96149"/>
                    <a:pt x="163204" y="418997"/>
                    <a:pt x="58930" y="553350"/>
                  </a:cubicBezTo>
                  <a:cubicBezTo>
                    <a:pt x="-45344" y="687703"/>
                    <a:pt x="16820" y="777939"/>
                    <a:pt x="34867" y="830076"/>
                  </a:cubicBezTo>
                  <a:cubicBezTo>
                    <a:pt x="52914" y="882213"/>
                    <a:pt x="93019" y="930339"/>
                    <a:pt x="167214" y="866171"/>
                  </a:cubicBezTo>
                  <a:cubicBezTo>
                    <a:pt x="241409" y="802003"/>
                    <a:pt x="321619" y="527281"/>
                    <a:pt x="480035" y="445065"/>
                  </a:cubicBezTo>
                  <a:cubicBezTo>
                    <a:pt x="638451" y="362849"/>
                    <a:pt x="993383" y="427018"/>
                    <a:pt x="1117709" y="372876"/>
                  </a:cubicBezTo>
                  <a:cubicBezTo>
                    <a:pt x="1242035" y="318734"/>
                    <a:pt x="1308209" y="180371"/>
                    <a:pt x="1225993" y="120213"/>
                  </a:cubicBezTo>
                  <a:cubicBezTo>
                    <a:pt x="1143777" y="60055"/>
                    <a:pt x="855019" y="-48229"/>
                    <a:pt x="660509" y="23960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3" name="Vrije vorm 22"/>
            <p:cNvSpPr/>
            <p:nvPr/>
          </p:nvSpPr>
          <p:spPr>
            <a:xfrm>
              <a:off x="4618100" y="1510443"/>
              <a:ext cx="677648" cy="1528195"/>
            </a:xfrm>
            <a:custGeom>
              <a:avLst/>
              <a:gdLst>
                <a:gd name="connsiteX0" fmla="*/ 483289 w 677648"/>
                <a:gd name="connsiteY0" fmla="*/ 113820 h 1528195"/>
                <a:gd name="connsiteX1" fmla="*/ 170468 w 677648"/>
                <a:gd name="connsiteY1" fmla="*/ 847746 h 1528195"/>
                <a:gd name="connsiteX2" fmla="*/ 2026 w 677648"/>
                <a:gd name="connsiteY2" fmla="*/ 1521515 h 1528195"/>
                <a:gd name="connsiteX3" fmla="*/ 278753 w 677648"/>
                <a:gd name="connsiteY3" fmla="*/ 1148536 h 1528195"/>
                <a:gd name="connsiteX4" fmla="*/ 555479 w 677648"/>
                <a:gd name="connsiteY4" fmla="*/ 438673 h 1528195"/>
                <a:gd name="connsiteX5" fmla="*/ 675795 w 677648"/>
                <a:gd name="connsiteY5" fmla="*/ 29599 h 1528195"/>
                <a:gd name="connsiteX6" fmla="*/ 483289 w 677648"/>
                <a:gd name="connsiteY6" fmla="*/ 113820 h 1528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7648" h="1528195">
                  <a:moveTo>
                    <a:pt x="483289" y="113820"/>
                  </a:moveTo>
                  <a:cubicBezTo>
                    <a:pt x="399068" y="250178"/>
                    <a:pt x="250678" y="613130"/>
                    <a:pt x="170468" y="847746"/>
                  </a:cubicBezTo>
                  <a:cubicBezTo>
                    <a:pt x="90258" y="1082362"/>
                    <a:pt x="-16021" y="1471383"/>
                    <a:pt x="2026" y="1521515"/>
                  </a:cubicBezTo>
                  <a:cubicBezTo>
                    <a:pt x="20073" y="1571647"/>
                    <a:pt x="186511" y="1329010"/>
                    <a:pt x="278753" y="1148536"/>
                  </a:cubicBezTo>
                  <a:cubicBezTo>
                    <a:pt x="370995" y="968062"/>
                    <a:pt x="489305" y="625162"/>
                    <a:pt x="555479" y="438673"/>
                  </a:cubicBezTo>
                  <a:cubicBezTo>
                    <a:pt x="621653" y="252184"/>
                    <a:pt x="689832" y="75720"/>
                    <a:pt x="675795" y="29599"/>
                  </a:cubicBezTo>
                  <a:cubicBezTo>
                    <a:pt x="661758" y="-16522"/>
                    <a:pt x="567510" y="-22538"/>
                    <a:pt x="483289" y="113820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25" name="Ovale toelichting 24"/>
          <p:cNvSpPr/>
          <p:nvPr/>
        </p:nvSpPr>
        <p:spPr>
          <a:xfrm>
            <a:off x="7637172" y="585938"/>
            <a:ext cx="3631841" cy="1952053"/>
          </a:xfrm>
          <a:prstGeom prst="wedgeEllipseCallout">
            <a:avLst>
              <a:gd name="adj1" fmla="val -61963"/>
              <a:gd name="adj2" fmla="val 6031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>
                <a:solidFill>
                  <a:srgbClr val="002060"/>
                </a:solidFill>
              </a:rPr>
              <a:t>Altitude 200 – 2000m</a:t>
            </a:r>
          </a:p>
          <a:p>
            <a:pPr algn="ctr"/>
            <a:r>
              <a:rPr lang="fr-BE" sz="2400" dirty="0" smtClean="0">
                <a:solidFill>
                  <a:srgbClr val="002060"/>
                </a:solidFill>
              </a:rPr>
              <a:t>Quelle zone de hauteur?</a:t>
            </a:r>
            <a:endParaRPr lang="fr-BE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2"/>
          <p:cNvSpPr txBox="1"/>
          <p:nvPr/>
        </p:nvSpPr>
        <p:spPr>
          <a:xfrm>
            <a:off x="445226" y="310829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 smtClean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520" y="456755"/>
            <a:ext cx="9260627" cy="5761219"/>
          </a:xfrm>
          <a:prstGeom prst="rect">
            <a:avLst/>
          </a:prstGeom>
        </p:spPr>
      </p:pic>
      <p:sp>
        <p:nvSpPr>
          <p:cNvPr id="31" name="Ovale toelichting 30"/>
          <p:cNvSpPr/>
          <p:nvPr/>
        </p:nvSpPr>
        <p:spPr>
          <a:xfrm>
            <a:off x="7637172" y="585939"/>
            <a:ext cx="3528811" cy="1835290"/>
          </a:xfrm>
          <a:prstGeom prst="wedgeEllipseCallout">
            <a:avLst>
              <a:gd name="adj1" fmla="val -61963"/>
              <a:gd name="adj2" fmla="val 6031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4000" dirty="0" smtClean="0">
                <a:solidFill>
                  <a:srgbClr val="002060"/>
                </a:solidFill>
              </a:rPr>
              <a:t>Quoi?</a:t>
            </a:r>
            <a:endParaRPr lang="fr-BE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3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2"/>
          <p:cNvSpPr txBox="1"/>
          <p:nvPr/>
        </p:nvSpPr>
        <p:spPr>
          <a:xfrm>
            <a:off x="445226" y="310829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 smtClean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044" y="981900"/>
            <a:ext cx="8583912" cy="5468586"/>
          </a:xfrm>
          <a:prstGeom prst="rect">
            <a:avLst/>
          </a:prstGeom>
        </p:spPr>
      </p:pic>
      <p:sp>
        <p:nvSpPr>
          <p:cNvPr id="27" name="Ovale toelichting 26"/>
          <p:cNvSpPr/>
          <p:nvPr/>
        </p:nvSpPr>
        <p:spPr>
          <a:xfrm>
            <a:off x="7894749" y="326814"/>
            <a:ext cx="3528811" cy="1835290"/>
          </a:xfrm>
          <a:prstGeom prst="wedgeEllipseCallout">
            <a:avLst>
              <a:gd name="adj1" fmla="val -61963"/>
              <a:gd name="adj2" fmla="val 6031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dirty="0" smtClean="0">
                <a:solidFill>
                  <a:srgbClr val="002060"/>
                </a:solidFill>
              </a:rPr>
              <a:t>Quelle forme de relief?</a:t>
            </a:r>
            <a:endParaRPr lang="fr-BE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01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2"/>
          <p:cNvSpPr txBox="1"/>
          <p:nvPr/>
        </p:nvSpPr>
        <p:spPr>
          <a:xfrm>
            <a:off x="445226" y="310829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 smtClean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8" t="9038" r="122" b="4750"/>
          <a:stretch/>
        </p:blipFill>
        <p:spPr bwMode="auto">
          <a:xfrm>
            <a:off x="1441483" y="710759"/>
            <a:ext cx="9033472" cy="5410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e toelichting 11"/>
          <p:cNvSpPr/>
          <p:nvPr/>
        </p:nvSpPr>
        <p:spPr>
          <a:xfrm>
            <a:off x="7637172" y="585938"/>
            <a:ext cx="3631841" cy="1952053"/>
          </a:xfrm>
          <a:prstGeom prst="wedgeEllipseCallout">
            <a:avLst>
              <a:gd name="adj1" fmla="val -61963"/>
              <a:gd name="adj2" fmla="val 6031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>
                <a:solidFill>
                  <a:srgbClr val="002060"/>
                </a:solidFill>
              </a:rPr>
              <a:t>Altitude 3690 m</a:t>
            </a:r>
          </a:p>
          <a:p>
            <a:pPr algn="ctr"/>
            <a:r>
              <a:rPr lang="fr-BE" sz="2400" dirty="0" smtClean="0">
                <a:solidFill>
                  <a:srgbClr val="002060"/>
                </a:solidFill>
              </a:rPr>
              <a:t>Quelle forme de relief?</a:t>
            </a:r>
            <a:endParaRPr lang="fr-BE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74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2"/>
          <p:cNvSpPr txBox="1"/>
          <p:nvPr/>
        </p:nvSpPr>
        <p:spPr>
          <a:xfrm>
            <a:off x="445226" y="310829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 smtClean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243" y="406264"/>
            <a:ext cx="5952270" cy="6248472"/>
          </a:xfrm>
          <a:prstGeom prst="rect">
            <a:avLst/>
          </a:prstGeom>
        </p:spPr>
      </p:pic>
      <p:sp>
        <p:nvSpPr>
          <p:cNvPr id="17" name="Ovale toelichting 16"/>
          <p:cNvSpPr/>
          <p:nvPr/>
        </p:nvSpPr>
        <p:spPr>
          <a:xfrm>
            <a:off x="7637172" y="585938"/>
            <a:ext cx="3631841" cy="1952053"/>
          </a:xfrm>
          <a:prstGeom prst="wedgeEllipseCallout">
            <a:avLst>
              <a:gd name="adj1" fmla="val -61963"/>
              <a:gd name="adj2" fmla="val 6031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>
                <a:solidFill>
                  <a:srgbClr val="002060"/>
                </a:solidFill>
              </a:rPr>
              <a:t>Altitude 0 - 200m</a:t>
            </a:r>
          </a:p>
          <a:p>
            <a:pPr algn="ctr"/>
            <a:r>
              <a:rPr lang="fr-BE" sz="2400" dirty="0" smtClean="0">
                <a:solidFill>
                  <a:srgbClr val="002060"/>
                </a:solidFill>
              </a:rPr>
              <a:t>Quelle forme de relief?</a:t>
            </a:r>
            <a:endParaRPr lang="fr-BE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5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kstvak 2"/>
          <p:cNvSpPr txBox="1"/>
          <p:nvPr/>
        </p:nvSpPr>
        <p:spPr>
          <a:xfrm>
            <a:off x="445226" y="310829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 smtClean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892" y="710759"/>
            <a:ext cx="8913124" cy="5346655"/>
          </a:xfrm>
          <a:prstGeom prst="rect">
            <a:avLst/>
          </a:prstGeom>
        </p:spPr>
      </p:pic>
      <p:sp>
        <p:nvSpPr>
          <p:cNvPr id="15" name="Ovale toelichting 14"/>
          <p:cNvSpPr/>
          <p:nvPr/>
        </p:nvSpPr>
        <p:spPr>
          <a:xfrm>
            <a:off x="7637172" y="585938"/>
            <a:ext cx="3631841" cy="1952053"/>
          </a:xfrm>
          <a:prstGeom prst="wedgeEllipseCallout">
            <a:avLst>
              <a:gd name="adj1" fmla="val -61963"/>
              <a:gd name="adj2" fmla="val 6031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dirty="0" smtClean="0">
                <a:solidFill>
                  <a:srgbClr val="002060"/>
                </a:solidFill>
              </a:rPr>
              <a:t>Quelle ligne?</a:t>
            </a:r>
            <a:endParaRPr lang="fr-BE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1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445226" y="310829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 smtClean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ep 4"/>
          <p:cNvGrpSpPr/>
          <p:nvPr/>
        </p:nvGrpSpPr>
        <p:grpSpPr>
          <a:xfrm>
            <a:off x="3190610" y="710759"/>
            <a:ext cx="5544616" cy="5288711"/>
            <a:chOff x="1651670" y="1348422"/>
            <a:chExt cx="5544616" cy="5288711"/>
          </a:xfrm>
        </p:grpSpPr>
        <p:grpSp>
          <p:nvGrpSpPr>
            <p:cNvPr id="6" name="Groep 5"/>
            <p:cNvGrpSpPr/>
            <p:nvPr/>
          </p:nvGrpSpPr>
          <p:grpSpPr>
            <a:xfrm>
              <a:off x="1651670" y="1348422"/>
              <a:ext cx="5544616" cy="5288711"/>
              <a:chOff x="1619672" y="764703"/>
              <a:chExt cx="5544616" cy="5288711"/>
            </a:xfrm>
          </p:grpSpPr>
          <p:pic>
            <p:nvPicPr>
              <p:cNvPr id="8" name="Picture 2" descr="http://www.oost-europacentrum.com/index_bestanden/Europa%20landen%20info/Europa%20Frankrijk/Frankrijk%20-%20Wikipedia_bestanden/260px-France_radar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672" y="764703"/>
                <a:ext cx="5544616" cy="5288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Afbeelding 8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1670" y="764703"/>
                <a:ext cx="465098" cy="3889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0" name="Groep 9"/>
              <p:cNvGrpSpPr/>
              <p:nvPr/>
            </p:nvGrpSpPr>
            <p:grpSpPr>
              <a:xfrm>
                <a:off x="1884219" y="1595050"/>
                <a:ext cx="909279" cy="321782"/>
                <a:chOff x="1884219" y="1595050"/>
                <a:chExt cx="909279" cy="321782"/>
              </a:xfrm>
            </p:grpSpPr>
            <p:cxnSp>
              <p:nvCxnSpPr>
                <p:cNvPr id="11" name="Rechte verbindingslijn 10"/>
                <p:cNvCxnSpPr/>
                <p:nvPr/>
              </p:nvCxnSpPr>
              <p:spPr>
                <a:xfrm flipH="1">
                  <a:off x="1884219" y="1916832"/>
                  <a:ext cx="648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kstvak 5"/>
                <p:cNvSpPr txBox="1"/>
                <p:nvPr/>
              </p:nvSpPr>
              <p:spPr>
                <a:xfrm>
                  <a:off x="1884219" y="1595050"/>
                  <a:ext cx="9092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nl-BE" sz="1400" dirty="0" smtClean="0">
                      <a:solidFill>
                        <a:srgbClr val="000000"/>
                      </a:solidFill>
                      <a:latin typeface="Calibri"/>
                      <a:ea typeface="Times New Roman"/>
                      <a:cs typeface="Times New Roman"/>
                    </a:rPr>
                    <a:t>125</a:t>
                  </a:r>
                  <a:r>
                    <a:rPr lang="nl-BE" sz="1400" kern="1200" dirty="0" smtClean="0">
                      <a:solidFill>
                        <a:srgbClr val="000000"/>
                      </a:solidFill>
                      <a:effectLst/>
                      <a:latin typeface="Calibri"/>
                      <a:ea typeface="Times New Roman"/>
                      <a:cs typeface="Times New Roman"/>
                    </a:rPr>
                    <a:t> </a:t>
                  </a:r>
                  <a:r>
                    <a:rPr lang="nl-BE" sz="1400" kern="1200" dirty="0">
                      <a:solidFill>
                        <a:srgbClr val="000000"/>
                      </a:solidFill>
                      <a:effectLst/>
                      <a:latin typeface="Calibri"/>
                      <a:ea typeface="Times New Roman"/>
                      <a:cs typeface="Times New Roman"/>
                    </a:rPr>
                    <a:t>km</a:t>
                  </a:r>
                  <a:endParaRPr lang="nl-BE" sz="1200" dirty="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</p:grpSp>
        <p:sp>
          <p:nvSpPr>
            <p:cNvPr id="7" name="Ovaal 6"/>
            <p:cNvSpPr/>
            <p:nvPr/>
          </p:nvSpPr>
          <p:spPr>
            <a:xfrm>
              <a:off x="4423978" y="4149080"/>
              <a:ext cx="1368152" cy="151216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13" name="Ovale toelichting 12"/>
          <p:cNvSpPr/>
          <p:nvPr/>
        </p:nvSpPr>
        <p:spPr>
          <a:xfrm>
            <a:off x="7637172" y="585938"/>
            <a:ext cx="3631841" cy="1952053"/>
          </a:xfrm>
          <a:prstGeom prst="wedgeEllipseCallout">
            <a:avLst>
              <a:gd name="adj1" fmla="val -61254"/>
              <a:gd name="adj2" fmla="val 72186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 smtClean="0">
                <a:solidFill>
                  <a:srgbClr val="002060"/>
                </a:solidFill>
              </a:rPr>
              <a:t>Nom?</a:t>
            </a:r>
            <a:endParaRPr lang="nl-BE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4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kstvak 112"/>
          <p:cNvSpPr txBox="1"/>
          <p:nvPr/>
        </p:nvSpPr>
        <p:spPr>
          <a:xfrm>
            <a:off x="445226" y="310829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 smtClean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690" y="310829"/>
            <a:ext cx="6929583" cy="5824286"/>
          </a:xfrm>
          <a:prstGeom prst="rect">
            <a:avLst/>
          </a:prstGeom>
        </p:spPr>
      </p:pic>
      <p:sp>
        <p:nvSpPr>
          <p:cNvPr id="60" name="Ovale toelichting 59"/>
          <p:cNvSpPr/>
          <p:nvPr/>
        </p:nvSpPr>
        <p:spPr>
          <a:xfrm>
            <a:off x="7989502" y="310829"/>
            <a:ext cx="3631841" cy="1952053"/>
          </a:xfrm>
          <a:prstGeom prst="wedgeEllipseCallout">
            <a:avLst>
              <a:gd name="adj1" fmla="val -61254"/>
              <a:gd name="adj2" fmla="val 72186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dirty="0" smtClean="0">
                <a:solidFill>
                  <a:srgbClr val="002060"/>
                </a:solidFill>
              </a:rPr>
              <a:t>Rivière + affluents= … ?</a:t>
            </a:r>
            <a:endParaRPr lang="fr-BE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93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/>
        </p:nvSpPr>
        <p:spPr>
          <a:xfrm>
            <a:off x="445226" y="310829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 smtClean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093" y="728238"/>
            <a:ext cx="5419814" cy="5401524"/>
          </a:xfrm>
          <a:prstGeom prst="rect">
            <a:avLst/>
          </a:prstGeom>
        </p:spPr>
      </p:pic>
      <p:sp>
        <p:nvSpPr>
          <p:cNvPr id="19" name="Ovale toelichting 18"/>
          <p:cNvSpPr/>
          <p:nvPr/>
        </p:nvSpPr>
        <p:spPr>
          <a:xfrm>
            <a:off x="7637172" y="585938"/>
            <a:ext cx="3631841" cy="1952053"/>
          </a:xfrm>
          <a:prstGeom prst="wedgeEllipseCallout">
            <a:avLst>
              <a:gd name="adj1" fmla="val -21892"/>
              <a:gd name="adj2" fmla="val 94618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 smtClean="0">
                <a:solidFill>
                  <a:srgbClr val="002060"/>
                </a:solidFill>
              </a:rPr>
              <a:t>Nom?</a:t>
            </a:r>
            <a:endParaRPr lang="nl-BE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08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/>
          <p:cNvSpPr txBox="1"/>
          <p:nvPr/>
        </p:nvSpPr>
        <p:spPr>
          <a:xfrm>
            <a:off x="445226" y="310829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 smtClean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ep 11"/>
          <p:cNvGrpSpPr/>
          <p:nvPr/>
        </p:nvGrpSpPr>
        <p:grpSpPr>
          <a:xfrm>
            <a:off x="2511720" y="776945"/>
            <a:ext cx="6518652" cy="4190777"/>
            <a:chOff x="1721420" y="1607719"/>
            <a:chExt cx="5655389" cy="3635794"/>
          </a:xfrm>
        </p:grpSpPr>
        <p:grpSp>
          <p:nvGrpSpPr>
            <p:cNvPr id="13" name="Groep 12"/>
            <p:cNvGrpSpPr/>
            <p:nvPr/>
          </p:nvGrpSpPr>
          <p:grpSpPr>
            <a:xfrm>
              <a:off x="1776413" y="1607719"/>
              <a:ext cx="5591175" cy="3635794"/>
              <a:chOff x="1776413" y="1607719"/>
              <a:chExt cx="5591175" cy="3635794"/>
            </a:xfrm>
          </p:grpSpPr>
          <p:grpSp>
            <p:nvGrpSpPr>
              <p:cNvPr id="15" name="Groep 14"/>
              <p:cNvGrpSpPr/>
              <p:nvPr/>
            </p:nvGrpSpPr>
            <p:grpSpPr>
              <a:xfrm>
                <a:off x="1776413" y="1614488"/>
                <a:ext cx="5591175" cy="3629025"/>
                <a:chOff x="1776413" y="1614488"/>
                <a:chExt cx="5591175" cy="3629025"/>
              </a:xfrm>
            </p:grpSpPr>
            <p:pic>
              <p:nvPicPr>
                <p:cNvPr id="17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6413" y="1614488"/>
                  <a:ext cx="5591175" cy="36290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3963" y="4681538"/>
                  <a:ext cx="2333625" cy="5619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6" name="Afbeelding 15"/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6413" y="1607719"/>
                <a:ext cx="681737" cy="5700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4" name="Vrije vorm 13"/>
            <p:cNvSpPr/>
            <p:nvPr/>
          </p:nvSpPr>
          <p:spPr>
            <a:xfrm>
              <a:off x="1721420" y="1710138"/>
              <a:ext cx="5655389" cy="2264570"/>
            </a:xfrm>
            <a:custGeom>
              <a:avLst/>
              <a:gdLst>
                <a:gd name="connsiteX0" fmla="*/ 23159 w 5655389"/>
                <a:gd name="connsiteY0" fmla="*/ 1598546 h 2264570"/>
                <a:gd name="connsiteX1" fmla="*/ 47222 w 5655389"/>
                <a:gd name="connsiteY1" fmla="*/ 1827146 h 2264570"/>
                <a:gd name="connsiteX2" fmla="*/ 47222 w 5655389"/>
                <a:gd name="connsiteY2" fmla="*/ 1995588 h 2264570"/>
                <a:gd name="connsiteX3" fmla="*/ 191601 w 5655389"/>
                <a:gd name="connsiteY3" fmla="*/ 2043715 h 2264570"/>
                <a:gd name="connsiteX4" fmla="*/ 516454 w 5655389"/>
                <a:gd name="connsiteY4" fmla="*/ 1983557 h 2264570"/>
                <a:gd name="connsiteX5" fmla="*/ 1118033 w 5655389"/>
                <a:gd name="connsiteY5" fmla="*/ 2139967 h 2264570"/>
                <a:gd name="connsiteX6" fmla="*/ 1382727 w 5655389"/>
                <a:gd name="connsiteY6" fmla="*/ 2151999 h 2264570"/>
                <a:gd name="connsiteX7" fmla="*/ 1731643 w 5655389"/>
                <a:gd name="connsiteY7" fmla="*/ 2151999 h 2264570"/>
                <a:gd name="connsiteX8" fmla="*/ 2020401 w 5655389"/>
                <a:gd name="connsiteY8" fmla="*/ 2260283 h 2264570"/>
                <a:gd name="connsiteX9" fmla="*/ 2934801 w 5655389"/>
                <a:gd name="connsiteY9" fmla="*/ 1983557 h 2264570"/>
                <a:gd name="connsiteX10" fmla="*/ 3560443 w 5655389"/>
                <a:gd name="connsiteY10" fmla="*/ 1742925 h 2264570"/>
                <a:gd name="connsiteX11" fmla="*/ 3656696 w 5655389"/>
                <a:gd name="connsiteY11" fmla="*/ 1598546 h 2264570"/>
                <a:gd name="connsiteX12" fmla="*/ 4149991 w 5655389"/>
                <a:gd name="connsiteY12" fmla="*/ 1574483 h 2264570"/>
                <a:gd name="connsiteX13" fmla="*/ 4907980 w 5655389"/>
                <a:gd name="connsiteY13" fmla="*/ 1285725 h 2264570"/>
                <a:gd name="connsiteX14" fmla="*/ 4992201 w 5655389"/>
                <a:gd name="connsiteY14" fmla="*/ 1008999 h 2264570"/>
                <a:gd name="connsiteX15" fmla="*/ 5244864 w 5655389"/>
                <a:gd name="connsiteY15" fmla="*/ 960873 h 2264570"/>
                <a:gd name="connsiteX16" fmla="*/ 5461433 w 5655389"/>
                <a:gd name="connsiteY16" fmla="*/ 900715 h 2264570"/>
                <a:gd name="connsiteX17" fmla="*/ 5629875 w 5655389"/>
                <a:gd name="connsiteY17" fmla="*/ 900715 h 2264570"/>
                <a:gd name="connsiteX18" fmla="*/ 5629875 w 5655389"/>
                <a:gd name="connsiteY18" fmla="*/ 684146 h 2264570"/>
                <a:gd name="connsiteX19" fmla="*/ 5629875 w 5655389"/>
                <a:gd name="connsiteY19" fmla="*/ 371325 h 2264570"/>
                <a:gd name="connsiteX20" fmla="*/ 5653938 w 5655389"/>
                <a:gd name="connsiteY20" fmla="*/ 22409 h 2264570"/>
                <a:gd name="connsiteX21" fmla="*/ 5617843 w 5655389"/>
                <a:gd name="connsiteY21" fmla="*/ 58504 h 2264570"/>
                <a:gd name="connsiteX22" fmla="*/ 5341117 w 5655389"/>
                <a:gd name="connsiteY22" fmla="*/ 251009 h 2264570"/>
                <a:gd name="connsiteX23" fmla="*/ 5028296 w 5655389"/>
                <a:gd name="connsiteY23" fmla="*/ 383357 h 2264570"/>
                <a:gd name="connsiteX24" fmla="*/ 4318433 w 5655389"/>
                <a:gd name="connsiteY24" fmla="*/ 491641 h 2264570"/>
                <a:gd name="connsiteX25" fmla="*/ 3801075 w 5655389"/>
                <a:gd name="connsiteY25" fmla="*/ 587894 h 2264570"/>
                <a:gd name="connsiteX26" fmla="*/ 2886675 w 5655389"/>
                <a:gd name="connsiteY26" fmla="*/ 1008999 h 2264570"/>
                <a:gd name="connsiteX27" fmla="*/ 1743675 w 5655389"/>
                <a:gd name="connsiteY27" fmla="*/ 1562451 h 2264570"/>
                <a:gd name="connsiteX28" fmla="*/ 1178191 w 5655389"/>
                <a:gd name="connsiteY28" fmla="*/ 1718862 h 2264570"/>
                <a:gd name="connsiteX29" fmla="*/ 420201 w 5655389"/>
                <a:gd name="connsiteY29" fmla="*/ 1646673 h 2264570"/>
                <a:gd name="connsiteX30" fmla="*/ 23159 w 5655389"/>
                <a:gd name="connsiteY30" fmla="*/ 1598546 h 2264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655389" h="2264570">
                  <a:moveTo>
                    <a:pt x="23159" y="1598546"/>
                  </a:moveTo>
                  <a:cubicBezTo>
                    <a:pt x="-39004" y="1628625"/>
                    <a:pt x="43212" y="1760972"/>
                    <a:pt x="47222" y="1827146"/>
                  </a:cubicBezTo>
                  <a:cubicBezTo>
                    <a:pt x="51233" y="1893320"/>
                    <a:pt x="23159" y="1959493"/>
                    <a:pt x="47222" y="1995588"/>
                  </a:cubicBezTo>
                  <a:cubicBezTo>
                    <a:pt x="71285" y="2031683"/>
                    <a:pt x="113396" y="2045720"/>
                    <a:pt x="191601" y="2043715"/>
                  </a:cubicBezTo>
                  <a:cubicBezTo>
                    <a:pt x="269806" y="2041710"/>
                    <a:pt x="362049" y="1967515"/>
                    <a:pt x="516454" y="1983557"/>
                  </a:cubicBezTo>
                  <a:cubicBezTo>
                    <a:pt x="670859" y="1999599"/>
                    <a:pt x="973654" y="2111893"/>
                    <a:pt x="1118033" y="2139967"/>
                  </a:cubicBezTo>
                  <a:cubicBezTo>
                    <a:pt x="1262412" y="2168041"/>
                    <a:pt x="1280459" y="2149994"/>
                    <a:pt x="1382727" y="2151999"/>
                  </a:cubicBezTo>
                  <a:cubicBezTo>
                    <a:pt x="1484995" y="2154004"/>
                    <a:pt x="1625364" y="2133952"/>
                    <a:pt x="1731643" y="2151999"/>
                  </a:cubicBezTo>
                  <a:cubicBezTo>
                    <a:pt x="1837922" y="2170046"/>
                    <a:pt x="1819875" y="2288357"/>
                    <a:pt x="2020401" y="2260283"/>
                  </a:cubicBezTo>
                  <a:cubicBezTo>
                    <a:pt x="2220927" y="2232209"/>
                    <a:pt x="2678127" y="2069783"/>
                    <a:pt x="2934801" y="1983557"/>
                  </a:cubicBezTo>
                  <a:cubicBezTo>
                    <a:pt x="3191475" y="1897331"/>
                    <a:pt x="3440127" y="1807093"/>
                    <a:pt x="3560443" y="1742925"/>
                  </a:cubicBezTo>
                  <a:cubicBezTo>
                    <a:pt x="3680759" y="1678757"/>
                    <a:pt x="3558438" y="1626620"/>
                    <a:pt x="3656696" y="1598546"/>
                  </a:cubicBezTo>
                  <a:cubicBezTo>
                    <a:pt x="3754954" y="1570472"/>
                    <a:pt x="3941444" y="1626620"/>
                    <a:pt x="4149991" y="1574483"/>
                  </a:cubicBezTo>
                  <a:cubicBezTo>
                    <a:pt x="4358538" y="1522346"/>
                    <a:pt x="4767612" y="1379972"/>
                    <a:pt x="4907980" y="1285725"/>
                  </a:cubicBezTo>
                  <a:cubicBezTo>
                    <a:pt x="5048348" y="1191478"/>
                    <a:pt x="4936054" y="1063141"/>
                    <a:pt x="4992201" y="1008999"/>
                  </a:cubicBezTo>
                  <a:cubicBezTo>
                    <a:pt x="5048348" y="954857"/>
                    <a:pt x="5166659" y="978920"/>
                    <a:pt x="5244864" y="960873"/>
                  </a:cubicBezTo>
                  <a:cubicBezTo>
                    <a:pt x="5323069" y="942826"/>
                    <a:pt x="5397265" y="910741"/>
                    <a:pt x="5461433" y="900715"/>
                  </a:cubicBezTo>
                  <a:cubicBezTo>
                    <a:pt x="5525602" y="890689"/>
                    <a:pt x="5601801" y="936810"/>
                    <a:pt x="5629875" y="900715"/>
                  </a:cubicBezTo>
                  <a:cubicBezTo>
                    <a:pt x="5657949" y="864620"/>
                    <a:pt x="5629875" y="684146"/>
                    <a:pt x="5629875" y="684146"/>
                  </a:cubicBezTo>
                  <a:cubicBezTo>
                    <a:pt x="5629875" y="595914"/>
                    <a:pt x="5625865" y="481614"/>
                    <a:pt x="5629875" y="371325"/>
                  </a:cubicBezTo>
                  <a:cubicBezTo>
                    <a:pt x="5633885" y="261036"/>
                    <a:pt x="5655943" y="74546"/>
                    <a:pt x="5653938" y="22409"/>
                  </a:cubicBezTo>
                  <a:cubicBezTo>
                    <a:pt x="5651933" y="-29728"/>
                    <a:pt x="5669980" y="20404"/>
                    <a:pt x="5617843" y="58504"/>
                  </a:cubicBezTo>
                  <a:cubicBezTo>
                    <a:pt x="5565706" y="96604"/>
                    <a:pt x="5439375" y="196867"/>
                    <a:pt x="5341117" y="251009"/>
                  </a:cubicBezTo>
                  <a:cubicBezTo>
                    <a:pt x="5242859" y="305151"/>
                    <a:pt x="5198743" y="343252"/>
                    <a:pt x="5028296" y="383357"/>
                  </a:cubicBezTo>
                  <a:cubicBezTo>
                    <a:pt x="4857849" y="423462"/>
                    <a:pt x="4522970" y="457552"/>
                    <a:pt x="4318433" y="491641"/>
                  </a:cubicBezTo>
                  <a:cubicBezTo>
                    <a:pt x="4113896" y="525730"/>
                    <a:pt x="4039701" y="501668"/>
                    <a:pt x="3801075" y="587894"/>
                  </a:cubicBezTo>
                  <a:cubicBezTo>
                    <a:pt x="3562449" y="674120"/>
                    <a:pt x="3229575" y="846573"/>
                    <a:pt x="2886675" y="1008999"/>
                  </a:cubicBezTo>
                  <a:cubicBezTo>
                    <a:pt x="2543775" y="1171425"/>
                    <a:pt x="2028422" y="1444141"/>
                    <a:pt x="1743675" y="1562451"/>
                  </a:cubicBezTo>
                  <a:cubicBezTo>
                    <a:pt x="1458928" y="1680761"/>
                    <a:pt x="1398770" y="1704825"/>
                    <a:pt x="1178191" y="1718862"/>
                  </a:cubicBezTo>
                  <a:cubicBezTo>
                    <a:pt x="957612" y="1732899"/>
                    <a:pt x="608696" y="1672741"/>
                    <a:pt x="420201" y="1646673"/>
                  </a:cubicBezTo>
                  <a:cubicBezTo>
                    <a:pt x="231706" y="1620605"/>
                    <a:pt x="85322" y="1568467"/>
                    <a:pt x="23159" y="1598546"/>
                  </a:cubicBezTo>
                  <a:close/>
                </a:path>
              </a:pathLst>
            </a:custGeom>
            <a:solidFill>
              <a:srgbClr val="FF000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19" name="Ovale toelichting 18"/>
          <p:cNvSpPr/>
          <p:nvPr/>
        </p:nvSpPr>
        <p:spPr>
          <a:xfrm>
            <a:off x="7637172" y="585938"/>
            <a:ext cx="3631841" cy="1952053"/>
          </a:xfrm>
          <a:prstGeom prst="wedgeEllipseCallout">
            <a:avLst>
              <a:gd name="adj1" fmla="val -45651"/>
              <a:gd name="adj2" fmla="val 40518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smtClean="0">
                <a:solidFill>
                  <a:srgbClr val="002060"/>
                </a:solidFill>
              </a:rPr>
              <a:t>Nom de la zone entre 2 lignes de hauteur?</a:t>
            </a:r>
            <a:endParaRPr lang="fr-BE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93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2"/>
          <p:cNvSpPr txBox="1"/>
          <p:nvPr/>
        </p:nvSpPr>
        <p:spPr>
          <a:xfrm>
            <a:off x="436099" y="306252"/>
            <a:ext cx="517793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>
                <a:solidFill>
                  <a:srgbClr val="20386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nl-BE" sz="32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271" y="1444654"/>
            <a:ext cx="8650974" cy="5230821"/>
          </a:xfrm>
          <a:prstGeom prst="rect">
            <a:avLst/>
          </a:prstGeom>
        </p:spPr>
      </p:pic>
      <p:sp>
        <p:nvSpPr>
          <p:cNvPr id="35" name="Ovale toelichting 34"/>
          <p:cNvSpPr/>
          <p:nvPr/>
        </p:nvSpPr>
        <p:spPr>
          <a:xfrm>
            <a:off x="7753082" y="562451"/>
            <a:ext cx="3193960" cy="1764406"/>
          </a:xfrm>
          <a:prstGeom prst="wedgeEllipseCallou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>
                <a:solidFill>
                  <a:srgbClr val="002060"/>
                </a:solidFill>
              </a:rPr>
              <a:t>Quelles sortes de lignes?</a:t>
            </a:r>
            <a:endParaRPr lang="fr-BE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45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kstvak 58"/>
          <p:cNvSpPr txBox="1"/>
          <p:nvPr/>
        </p:nvSpPr>
        <p:spPr>
          <a:xfrm>
            <a:off x="445226" y="310829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 smtClean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672" y="710758"/>
            <a:ext cx="5212532" cy="5401524"/>
          </a:xfrm>
          <a:prstGeom prst="rect">
            <a:avLst/>
          </a:prstGeom>
        </p:spPr>
      </p:pic>
      <p:sp>
        <p:nvSpPr>
          <p:cNvPr id="14" name="Ovale toelichting 13"/>
          <p:cNvSpPr/>
          <p:nvPr/>
        </p:nvSpPr>
        <p:spPr>
          <a:xfrm>
            <a:off x="7431111" y="598817"/>
            <a:ext cx="4031086" cy="1952053"/>
          </a:xfrm>
          <a:prstGeom prst="wedgeEllipseCallout">
            <a:avLst>
              <a:gd name="adj1" fmla="val -45651"/>
              <a:gd name="adj2" fmla="val 40518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smtClean="0">
                <a:solidFill>
                  <a:srgbClr val="002060"/>
                </a:solidFill>
              </a:rPr>
              <a:t>Altitude &gt;2000m Quelle zone de hauteur?</a:t>
            </a:r>
            <a:endParaRPr lang="fr-BE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9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445226" y="310829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 smtClean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oep 10"/>
          <p:cNvGrpSpPr/>
          <p:nvPr/>
        </p:nvGrpSpPr>
        <p:grpSpPr>
          <a:xfrm>
            <a:off x="2486956" y="764704"/>
            <a:ext cx="6900409" cy="5551401"/>
            <a:chOff x="1259632" y="1306599"/>
            <a:chExt cx="6900409" cy="5551401"/>
          </a:xfrm>
        </p:grpSpPr>
        <p:grpSp>
          <p:nvGrpSpPr>
            <p:cNvPr id="12" name="Groep 11"/>
            <p:cNvGrpSpPr/>
            <p:nvPr/>
          </p:nvGrpSpPr>
          <p:grpSpPr>
            <a:xfrm>
              <a:off x="1259632" y="1306599"/>
              <a:ext cx="6900409" cy="5551401"/>
              <a:chOff x="1259632" y="1306599"/>
              <a:chExt cx="6900409" cy="5551401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8" t="953"/>
              <a:stretch/>
            </p:blipFill>
            <p:spPr bwMode="auto">
              <a:xfrm rot="5400000">
                <a:off x="1934136" y="632095"/>
                <a:ext cx="5551401" cy="69004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453336"/>
                <a:ext cx="1952625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3" name="Afbeelding 12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1306599"/>
              <a:ext cx="681737" cy="570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Ovale toelichting 15"/>
          <p:cNvSpPr/>
          <p:nvPr/>
        </p:nvSpPr>
        <p:spPr>
          <a:xfrm>
            <a:off x="7753083" y="732643"/>
            <a:ext cx="2511379" cy="1204225"/>
          </a:xfrm>
          <a:prstGeom prst="wedgeEllipseCallout">
            <a:avLst>
              <a:gd name="adj1" fmla="val -52318"/>
              <a:gd name="adj2" fmla="val 6297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smtClean="0">
                <a:solidFill>
                  <a:srgbClr val="002060"/>
                </a:solidFill>
              </a:rPr>
              <a:t>Quelle carte?</a:t>
            </a:r>
            <a:endParaRPr lang="fr-BE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08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12"/>
          <p:cNvSpPr txBox="1"/>
          <p:nvPr/>
        </p:nvSpPr>
        <p:spPr>
          <a:xfrm>
            <a:off x="445226" y="310829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 smtClean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4" t="8208" r="63" b="5114"/>
          <a:stretch/>
        </p:blipFill>
        <p:spPr bwMode="auto">
          <a:xfrm>
            <a:off x="1780261" y="954970"/>
            <a:ext cx="8450626" cy="5059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e toelichting 15"/>
          <p:cNvSpPr/>
          <p:nvPr/>
        </p:nvSpPr>
        <p:spPr>
          <a:xfrm>
            <a:off x="7431111" y="598817"/>
            <a:ext cx="4031086" cy="1952053"/>
          </a:xfrm>
          <a:prstGeom prst="wedgeEllipseCallout">
            <a:avLst>
              <a:gd name="adj1" fmla="val -33191"/>
              <a:gd name="adj2" fmla="val 64269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smtClean="0">
                <a:solidFill>
                  <a:srgbClr val="002060"/>
                </a:solidFill>
              </a:rPr>
              <a:t>Altitude 1m Quelle forme de relief?</a:t>
            </a:r>
            <a:endParaRPr lang="fr-BE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0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363339" y="213711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 smtClean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22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ep 6"/>
          <p:cNvGrpSpPr/>
          <p:nvPr/>
        </p:nvGrpSpPr>
        <p:grpSpPr>
          <a:xfrm>
            <a:off x="3391731" y="916334"/>
            <a:ext cx="5140898" cy="4454472"/>
            <a:chOff x="1987933" y="1610668"/>
            <a:chExt cx="5140898" cy="445447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7933" y="1610668"/>
              <a:ext cx="5140898" cy="4454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Vrije vorm 8"/>
            <p:cNvSpPr/>
            <p:nvPr/>
          </p:nvSpPr>
          <p:spPr>
            <a:xfrm>
              <a:off x="3030931" y="1840357"/>
              <a:ext cx="2013770" cy="2552135"/>
            </a:xfrm>
            <a:custGeom>
              <a:avLst/>
              <a:gdLst>
                <a:gd name="connsiteX0" fmla="*/ 1336532 w 2013770"/>
                <a:gd name="connsiteY0" fmla="*/ 1961622 h 2552135"/>
                <a:gd name="connsiteX1" fmla="*/ 1324501 w 2013770"/>
                <a:gd name="connsiteY1" fmla="*/ 2262411 h 2552135"/>
                <a:gd name="connsiteX2" fmla="*/ 1252311 w 2013770"/>
                <a:gd name="connsiteY2" fmla="*/ 2442885 h 2552135"/>
                <a:gd name="connsiteX3" fmla="*/ 987616 w 2013770"/>
                <a:gd name="connsiteY3" fmla="*/ 2551169 h 2552135"/>
                <a:gd name="connsiteX4" fmla="*/ 614637 w 2013770"/>
                <a:gd name="connsiteY4" fmla="*/ 2382727 h 2552135"/>
                <a:gd name="connsiteX5" fmla="*/ 217595 w 2013770"/>
                <a:gd name="connsiteY5" fmla="*/ 2226317 h 2552135"/>
                <a:gd name="connsiteX6" fmla="*/ 1027 w 2013770"/>
                <a:gd name="connsiteY6" fmla="*/ 2069906 h 2552135"/>
                <a:gd name="connsiteX7" fmla="*/ 157437 w 2013770"/>
                <a:gd name="connsiteY7" fmla="*/ 1624738 h 2552135"/>
                <a:gd name="connsiteX8" fmla="*/ 614637 w 2013770"/>
                <a:gd name="connsiteY8" fmla="*/ 1035190 h 2552135"/>
                <a:gd name="connsiteX9" fmla="*/ 903395 w 2013770"/>
                <a:gd name="connsiteY9" fmla="*/ 686275 h 2552135"/>
                <a:gd name="connsiteX10" fmla="*/ 1011680 w 2013770"/>
                <a:gd name="connsiteY10" fmla="*/ 433611 h 2552135"/>
                <a:gd name="connsiteX11" fmla="*/ 1360595 w 2013770"/>
                <a:gd name="connsiteY11" fmla="*/ 132822 h 2552135"/>
                <a:gd name="connsiteX12" fmla="*/ 1456848 w 2013770"/>
                <a:gd name="connsiteY12" fmla="*/ 475 h 2552135"/>
                <a:gd name="connsiteX13" fmla="*/ 1757637 w 2013770"/>
                <a:gd name="connsiteY13" fmla="*/ 96727 h 2552135"/>
                <a:gd name="connsiteX14" fmla="*/ 2010301 w 2013770"/>
                <a:gd name="connsiteY14" fmla="*/ 301264 h 2552135"/>
                <a:gd name="connsiteX15" fmla="*/ 1889985 w 2013770"/>
                <a:gd name="connsiteY15" fmla="*/ 686275 h 2552135"/>
                <a:gd name="connsiteX16" fmla="*/ 1685448 w 2013770"/>
                <a:gd name="connsiteY16" fmla="*/ 914875 h 255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13770" h="2552135">
                  <a:moveTo>
                    <a:pt x="1336532" y="1961622"/>
                  </a:moveTo>
                  <a:cubicBezTo>
                    <a:pt x="1337535" y="2071911"/>
                    <a:pt x="1338538" y="2182201"/>
                    <a:pt x="1324501" y="2262411"/>
                  </a:cubicBezTo>
                  <a:cubicBezTo>
                    <a:pt x="1310464" y="2342621"/>
                    <a:pt x="1308458" y="2394759"/>
                    <a:pt x="1252311" y="2442885"/>
                  </a:cubicBezTo>
                  <a:cubicBezTo>
                    <a:pt x="1196164" y="2491011"/>
                    <a:pt x="1093895" y="2561195"/>
                    <a:pt x="987616" y="2551169"/>
                  </a:cubicBezTo>
                  <a:cubicBezTo>
                    <a:pt x="881337" y="2541143"/>
                    <a:pt x="742974" y="2436869"/>
                    <a:pt x="614637" y="2382727"/>
                  </a:cubicBezTo>
                  <a:cubicBezTo>
                    <a:pt x="486300" y="2328585"/>
                    <a:pt x="319863" y="2278454"/>
                    <a:pt x="217595" y="2226317"/>
                  </a:cubicBezTo>
                  <a:cubicBezTo>
                    <a:pt x="115327" y="2174180"/>
                    <a:pt x="11053" y="2170169"/>
                    <a:pt x="1027" y="2069906"/>
                  </a:cubicBezTo>
                  <a:cubicBezTo>
                    <a:pt x="-8999" y="1969643"/>
                    <a:pt x="55169" y="1797191"/>
                    <a:pt x="157437" y="1624738"/>
                  </a:cubicBezTo>
                  <a:cubicBezTo>
                    <a:pt x="259705" y="1452285"/>
                    <a:pt x="490311" y="1191600"/>
                    <a:pt x="614637" y="1035190"/>
                  </a:cubicBezTo>
                  <a:cubicBezTo>
                    <a:pt x="738963" y="878780"/>
                    <a:pt x="837221" y="786538"/>
                    <a:pt x="903395" y="686275"/>
                  </a:cubicBezTo>
                  <a:cubicBezTo>
                    <a:pt x="969569" y="586012"/>
                    <a:pt x="935480" y="525853"/>
                    <a:pt x="1011680" y="433611"/>
                  </a:cubicBezTo>
                  <a:cubicBezTo>
                    <a:pt x="1087880" y="341369"/>
                    <a:pt x="1286400" y="205011"/>
                    <a:pt x="1360595" y="132822"/>
                  </a:cubicBezTo>
                  <a:cubicBezTo>
                    <a:pt x="1434790" y="60633"/>
                    <a:pt x="1390674" y="6491"/>
                    <a:pt x="1456848" y="475"/>
                  </a:cubicBezTo>
                  <a:cubicBezTo>
                    <a:pt x="1523022" y="-5541"/>
                    <a:pt x="1665395" y="46595"/>
                    <a:pt x="1757637" y="96727"/>
                  </a:cubicBezTo>
                  <a:cubicBezTo>
                    <a:pt x="1849879" y="146858"/>
                    <a:pt x="1988243" y="203006"/>
                    <a:pt x="2010301" y="301264"/>
                  </a:cubicBezTo>
                  <a:cubicBezTo>
                    <a:pt x="2032359" y="399522"/>
                    <a:pt x="1944127" y="584007"/>
                    <a:pt x="1889985" y="686275"/>
                  </a:cubicBezTo>
                  <a:cubicBezTo>
                    <a:pt x="1835843" y="788543"/>
                    <a:pt x="1760645" y="851709"/>
                    <a:pt x="1685448" y="91487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10" name="Ovale toelichting 9"/>
          <p:cNvSpPr/>
          <p:nvPr/>
        </p:nvSpPr>
        <p:spPr>
          <a:xfrm>
            <a:off x="7560084" y="341240"/>
            <a:ext cx="4031086" cy="1952053"/>
          </a:xfrm>
          <a:prstGeom prst="wedgeEllipseCallout">
            <a:avLst>
              <a:gd name="adj1" fmla="val -33191"/>
              <a:gd name="adj2" fmla="val 64269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smtClean="0">
                <a:solidFill>
                  <a:srgbClr val="002060"/>
                </a:solidFill>
              </a:rPr>
              <a:t>Quelle ligne?</a:t>
            </a:r>
            <a:endParaRPr lang="fr-BE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46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/>
        </p:nvSpPr>
        <p:spPr>
          <a:xfrm>
            <a:off x="363339" y="213711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 smtClean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23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388" y="363667"/>
            <a:ext cx="8919221" cy="5718544"/>
          </a:xfrm>
          <a:prstGeom prst="rect">
            <a:avLst/>
          </a:prstGeom>
        </p:spPr>
      </p:pic>
      <p:sp>
        <p:nvSpPr>
          <p:cNvPr id="20" name="Ovale toelichting 19"/>
          <p:cNvSpPr/>
          <p:nvPr/>
        </p:nvSpPr>
        <p:spPr>
          <a:xfrm>
            <a:off x="7560084" y="341240"/>
            <a:ext cx="4031086" cy="1952053"/>
          </a:xfrm>
          <a:prstGeom prst="wedgeEllipseCallout">
            <a:avLst>
              <a:gd name="adj1" fmla="val -33191"/>
              <a:gd name="adj2" fmla="val 64269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smtClean="0">
                <a:solidFill>
                  <a:srgbClr val="002060"/>
                </a:solidFill>
              </a:rPr>
              <a:t>Quoi?</a:t>
            </a:r>
            <a:endParaRPr lang="fr-BE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9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/>
        </p:nvSpPr>
        <p:spPr>
          <a:xfrm>
            <a:off x="363339" y="213711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3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168" y="424631"/>
            <a:ext cx="9035055" cy="5596613"/>
          </a:xfrm>
          <a:prstGeom prst="rect">
            <a:avLst/>
          </a:prstGeom>
        </p:spPr>
      </p:pic>
      <p:sp>
        <p:nvSpPr>
          <p:cNvPr id="20" name="Ovale toelichting 19"/>
          <p:cNvSpPr/>
          <p:nvPr/>
        </p:nvSpPr>
        <p:spPr>
          <a:xfrm>
            <a:off x="7560084" y="341240"/>
            <a:ext cx="4031086" cy="1952053"/>
          </a:xfrm>
          <a:prstGeom prst="wedgeEllipseCallout">
            <a:avLst>
              <a:gd name="adj1" fmla="val -33191"/>
              <a:gd name="adj2" fmla="val 64269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smtClean="0">
                <a:solidFill>
                  <a:srgbClr val="002060"/>
                </a:solidFill>
              </a:rPr>
              <a:t>Nom de la montagne?</a:t>
            </a:r>
            <a:endParaRPr lang="fr-BE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2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07" y="450422"/>
            <a:ext cx="6663506" cy="5340559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63339" y="213711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3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vale toelichting 9"/>
          <p:cNvSpPr/>
          <p:nvPr/>
        </p:nvSpPr>
        <p:spPr>
          <a:xfrm>
            <a:off x="7824691" y="450422"/>
            <a:ext cx="4031086" cy="1952053"/>
          </a:xfrm>
          <a:prstGeom prst="wedgeEllipseCallout">
            <a:avLst>
              <a:gd name="adj1" fmla="val -24212"/>
              <a:gd name="adj2" fmla="val 5927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smtClean="0">
                <a:solidFill>
                  <a:srgbClr val="002060"/>
                </a:solidFill>
              </a:rPr>
              <a:t>Nom du point le plus haut de la Belgique?</a:t>
            </a:r>
            <a:endParaRPr lang="fr-BE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2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321" y="213711"/>
            <a:ext cx="5517358" cy="559051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63339" y="213711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3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26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Ovale toelichting 12"/>
          <p:cNvSpPr/>
          <p:nvPr/>
        </p:nvSpPr>
        <p:spPr>
          <a:xfrm>
            <a:off x="7314424" y="2292250"/>
            <a:ext cx="4031086" cy="1952053"/>
          </a:xfrm>
          <a:prstGeom prst="wedgeEllipseCallout">
            <a:avLst>
              <a:gd name="adj1" fmla="val -29128"/>
              <a:gd name="adj2" fmla="val -65773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smtClean="0">
                <a:solidFill>
                  <a:srgbClr val="002060"/>
                </a:solidFill>
              </a:rPr>
              <a:t>Nom de la chaîne de montagnes?</a:t>
            </a:r>
            <a:endParaRPr lang="fr-BE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8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/>
          <p:cNvGrpSpPr/>
          <p:nvPr/>
        </p:nvGrpSpPr>
        <p:grpSpPr>
          <a:xfrm>
            <a:off x="1677957" y="1054126"/>
            <a:ext cx="8648278" cy="4158503"/>
            <a:chOff x="354124" y="1988840"/>
            <a:chExt cx="8648278" cy="4158503"/>
          </a:xfrm>
        </p:grpSpPr>
        <p:pic>
          <p:nvPicPr>
            <p:cNvPr id="3" name="Picture 2" descr="C:\Users\Ames\AppData\Local\Microsoft\Windows\Temporary Internet Files\Content.IE5\MKWDKFAQ\MC900413502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1988840"/>
              <a:ext cx="3494298" cy="4133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C:\Users\Ames\AppData\Local\Microsoft\Windows\Temporary Internet Files\Content.IE5\E9MTVD8P\MC900441896[1].wm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124" y="3292274"/>
              <a:ext cx="4116882" cy="2855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ep 4"/>
            <p:cNvGrpSpPr/>
            <p:nvPr/>
          </p:nvGrpSpPr>
          <p:grpSpPr>
            <a:xfrm>
              <a:off x="2555776" y="2132856"/>
              <a:ext cx="3960440" cy="3989879"/>
              <a:chOff x="2555776" y="2132856"/>
              <a:chExt cx="3960440" cy="3989879"/>
            </a:xfrm>
          </p:grpSpPr>
          <p:cxnSp>
            <p:nvCxnSpPr>
              <p:cNvPr id="6" name="Rechte verbindingslijn 5"/>
              <p:cNvCxnSpPr/>
              <p:nvPr/>
            </p:nvCxnSpPr>
            <p:spPr>
              <a:xfrm flipV="1">
                <a:off x="2555776" y="2132856"/>
                <a:ext cx="3600400" cy="1656184"/>
              </a:xfrm>
              <a:prstGeom prst="line">
                <a:avLst/>
              </a:prstGeom>
              <a:ln w="508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Rechte verbindingslijn 6"/>
              <p:cNvCxnSpPr/>
              <p:nvPr/>
            </p:nvCxnSpPr>
            <p:spPr>
              <a:xfrm>
                <a:off x="2555776" y="3789040"/>
                <a:ext cx="3960440" cy="2333695"/>
              </a:xfrm>
              <a:prstGeom prst="line">
                <a:avLst/>
              </a:prstGeom>
              <a:ln w="508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Tekstvak 7"/>
          <p:cNvSpPr txBox="1"/>
          <p:nvPr/>
        </p:nvSpPr>
        <p:spPr>
          <a:xfrm>
            <a:off x="363339" y="213711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3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vale toelichting 9"/>
          <p:cNvSpPr/>
          <p:nvPr/>
        </p:nvSpPr>
        <p:spPr>
          <a:xfrm>
            <a:off x="2665869" y="344771"/>
            <a:ext cx="3193960" cy="1764406"/>
          </a:xfrm>
          <a:prstGeom prst="wedgeEllipseCallout">
            <a:avLst>
              <a:gd name="adj1" fmla="val -18516"/>
              <a:gd name="adj2" fmla="val 70235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>
                <a:solidFill>
                  <a:srgbClr val="002060"/>
                </a:solidFill>
              </a:rPr>
              <a:t>Quelle perspective?</a:t>
            </a:r>
            <a:endParaRPr lang="fr-BE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6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897" y="1069432"/>
            <a:ext cx="8803387" cy="5401524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363339" y="213711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3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28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Ovale toelichting 14"/>
          <p:cNvSpPr/>
          <p:nvPr/>
        </p:nvSpPr>
        <p:spPr>
          <a:xfrm>
            <a:off x="7465133" y="3459953"/>
            <a:ext cx="3193960" cy="1764406"/>
          </a:xfrm>
          <a:prstGeom prst="wedgeEllipseCallout">
            <a:avLst>
              <a:gd name="adj1" fmla="val -53555"/>
              <a:gd name="adj2" fmla="val -34962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>
                <a:solidFill>
                  <a:srgbClr val="002060"/>
                </a:solidFill>
              </a:rPr>
              <a:t>Quelle chaîne de montagne?</a:t>
            </a:r>
            <a:endParaRPr lang="fr-BE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59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2"/>
          <p:cNvSpPr txBox="1"/>
          <p:nvPr/>
        </p:nvSpPr>
        <p:spPr>
          <a:xfrm>
            <a:off x="436099" y="306252"/>
            <a:ext cx="517793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7" t="16146" r="201" b="4602"/>
          <a:stretch/>
        </p:blipFill>
        <p:spPr bwMode="auto">
          <a:xfrm>
            <a:off x="1405220" y="1512289"/>
            <a:ext cx="9081324" cy="503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e toelichting 13"/>
          <p:cNvSpPr/>
          <p:nvPr/>
        </p:nvSpPr>
        <p:spPr>
          <a:xfrm>
            <a:off x="7753082" y="562451"/>
            <a:ext cx="3193960" cy="1764406"/>
          </a:xfrm>
          <a:prstGeom prst="wedgeEllipseCallou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>
                <a:solidFill>
                  <a:srgbClr val="002060"/>
                </a:solidFill>
              </a:rPr>
              <a:t>Quelles forme de relief?</a:t>
            </a:r>
            <a:endParaRPr lang="fr-BE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2"/>
          <p:cNvSpPr txBox="1"/>
          <p:nvPr/>
        </p:nvSpPr>
        <p:spPr>
          <a:xfrm>
            <a:off x="436099" y="306252"/>
            <a:ext cx="517793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128" y="562451"/>
            <a:ext cx="5145470" cy="5401524"/>
          </a:xfrm>
          <a:prstGeom prst="rect">
            <a:avLst/>
          </a:prstGeom>
        </p:spPr>
      </p:pic>
      <p:sp>
        <p:nvSpPr>
          <p:cNvPr id="17" name="Ovale toelichting 16"/>
          <p:cNvSpPr/>
          <p:nvPr/>
        </p:nvSpPr>
        <p:spPr>
          <a:xfrm>
            <a:off x="7753082" y="562451"/>
            <a:ext cx="3193960" cy="1764406"/>
          </a:xfrm>
          <a:prstGeom prst="wedgeEllipseCallou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>
                <a:solidFill>
                  <a:srgbClr val="002060"/>
                </a:solidFill>
              </a:rPr>
              <a:t>Nom de la chaîne de montagne?</a:t>
            </a:r>
            <a:endParaRPr lang="fr-BE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8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2"/>
          <p:cNvSpPr txBox="1"/>
          <p:nvPr/>
        </p:nvSpPr>
        <p:spPr>
          <a:xfrm>
            <a:off x="436099" y="306252"/>
            <a:ext cx="517793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056" y="562451"/>
            <a:ext cx="5392119" cy="5119347"/>
          </a:xfrm>
          <a:prstGeom prst="rect">
            <a:avLst/>
          </a:prstGeom>
        </p:spPr>
      </p:pic>
      <p:sp>
        <p:nvSpPr>
          <p:cNvPr id="14" name="Ovale toelichting 13"/>
          <p:cNvSpPr/>
          <p:nvPr/>
        </p:nvSpPr>
        <p:spPr>
          <a:xfrm>
            <a:off x="7753082" y="562451"/>
            <a:ext cx="3193960" cy="1764406"/>
          </a:xfrm>
          <a:prstGeom prst="wedgeEllipseCallout">
            <a:avLst>
              <a:gd name="adj1" fmla="val -38172"/>
              <a:gd name="adj2" fmla="val 6250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>
                <a:solidFill>
                  <a:srgbClr val="002060"/>
                </a:solidFill>
              </a:rPr>
              <a:t>Quel perspectif?</a:t>
            </a:r>
            <a:endParaRPr lang="fr-BE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43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2"/>
          <p:cNvSpPr txBox="1"/>
          <p:nvPr/>
        </p:nvSpPr>
        <p:spPr>
          <a:xfrm>
            <a:off x="436099" y="306252"/>
            <a:ext cx="517793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622" y="151201"/>
            <a:ext cx="6822742" cy="5246585"/>
          </a:xfrm>
          <a:prstGeom prst="rect">
            <a:avLst/>
          </a:prstGeom>
        </p:spPr>
      </p:pic>
      <p:sp>
        <p:nvSpPr>
          <p:cNvPr id="70" name="Ovale toelichting 69"/>
          <p:cNvSpPr/>
          <p:nvPr/>
        </p:nvSpPr>
        <p:spPr>
          <a:xfrm>
            <a:off x="8255359" y="494933"/>
            <a:ext cx="3193960" cy="1764406"/>
          </a:xfrm>
          <a:prstGeom prst="wedgeEllipseCallout">
            <a:avLst>
              <a:gd name="adj1" fmla="val -89382"/>
              <a:gd name="adj2" fmla="val 15055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>
                <a:solidFill>
                  <a:srgbClr val="002060"/>
                </a:solidFill>
              </a:rPr>
              <a:t>Quelle ligne?</a:t>
            </a:r>
            <a:endParaRPr lang="fr-BE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01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2"/>
          <p:cNvSpPr txBox="1"/>
          <p:nvPr/>
        </p:nvSpPr>
        <p:spPr>
          <a:xfrm>
            <a:off x="436099" y="306252"/>
            <a:ext cx="517793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620" y="706182"/>
            <a:ext cx="8974090" cy="5377138"/>
          </a:xfrm>
          <a:prstGeom prst="rect">
            <a:avLst/>
          </a:prstGeom>
        </p:spPr>
      </p:pic>
      <p:sp>
        <p:nvSpPr>
          <p:cNvPr id="22" name="Ovale toelichting 21"/>
          <p:cNvSpPr/>
          <p:nvPr/>
        </p:nvSpPr>
        <p:spPr>
          <a:xfrm>
            <a:off x="8255359" y="494933"/>
            <a:ext cx="3193960" cy="1764406"/>
          </a:xfrm>
          <a:prstGeom prst="wedgeEllipseCallout">
            <a:avLst>
              <a:gd name="adj1" fmla="val -72043"/>
              <a:gd name="adj2" fmla="val 6688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>
                <a:solidFill>
                  <a:srgbClr val="002060"/>
                </a:solidFill>
              </a:rPr>
              <a:t>Quelle sorte de surface?</a:t>
            </a:r>
            <a:endParaRPr lang="fr-BE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52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2"/>
          <p:cNvSpPr txBox="1"/>
          <p:nvPr/>
        </p:nvSpPr>
        <p:spPr>
          <a:xfrm>
            <a:off x="436099" y="306252"/>
            <a:ext cx="517793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648" y="835656"/>
            <a:ext cx="8913124" cy="5352752"/>
          </a:xfrm>
          <a:prstGeom prst="rect">
            <a:avLst/>
          </a:prstGeom>
        </p:spPr>
      </p:pic>
      <p:sp>
        <p:nvSpPr>
          <p:cNvPr id="17" name="Ovale toelichting 16"/>
          <p:cNvSpPr/>
          <p:nvPr/>
        </p:nvSpPr>
        <p:spPr>
          <a:xfrm>
            <a:off x="8255359" y="494933"/>
            <a:ext cx="3193960" cy="1764406"/>
          </a:xfrm>
          <a:prstGeom prst="wedgeEllipseCallout">
            <a:avLst>
              <a:gd name="adj1" fmla="val -61963"/>
              <a:gd name="adj2" fmla="val 6031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>
                <a:solidFill>
                  <a:srgbClr val="002060"/>
                </a:solidFill>
              </a:rPr>
              <a:t>Quelle ligne?</a:t>
            </a:r>
            <a:endParaRPr lang="fr-BE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48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vak 2"/>
          <p:cNvSpPr txBox="1"/>
          <p:nvPr/>
        </p:nvSpPr>
        <p:spPr>
          <a:xfrm>
            <a:off x="445226" y="310829"/>
            <a:ext cx="517793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ep 9"/>
          <p:cNvGrpSpPr/>
          <p:nvPr/>
        </p:nvGrpSpPr>
        <p:grpSpPr>
          <a:xfrm>
            <a:off x="1369634" y="818660"/>
            <a:ext cx="8904116" cy="5371220"/>
            <a:chOff x="107504" y="1340768"/>
            <a:chExt cx="8904116" cy="537122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36" t="7769" b="4868"/>
            <a:stretch/>
          </p:blipFill>
          <p:spPr bwMode="auto">
            <a:xfrm>
              <a:off x="107504" y="1340768"/>
              <a:ext cx="8904116" cy="5371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Vrije vorm 11"/>
            <p:cNvSpPr/>
            <p:nvPr/>
          </p:nvSpPr>
          <p:spPr>
            <a:xfrm>
              <a:off x="120316" y="2863516"/>
              <a:ext cx="8855242" cy="728111"/>
            </a:xfrm>
            <a:custGeom>
              <a:avLst/>
              <a:gdLst>
                <a:gd name="connsiteX0" fmla="*/ 0 w 8855242"/>
                <a:gd name="connsiteY0" fmla="*/ 0 h 728111"/>
                <a:gd name="connsiteX1" fmla="*/ 216568 w 8855242"/>
                <a:gd name="connsiteY1" fmla="*/ 24063 h 728111"/>
                <a:gd name="connsiteX2" fmla="*/ 372979 w 8855242"/>
                <a:gd name="connsiteY2" fmla="*/ 108284 h 728111"/>
                <a:gd name="connsiteX3" fmla="*/ 782052 w 8855242"/>
                <a:gd name="connsiteY3" fmla="*/ 120316 h 728111"/>
                <a:gd name="connsiteX4" fmla="*/ 1540042 w 8855242"/>
                <a:gd name="connsiteY4" fmla="*/ 180473 h 728111"/>
                <a:gd name="connsiteX5" fmla="*/ 2225842 w 8855242"/>
                <a:gd name="connsiteY5" fmla="*/ 168442 h 728111"/>
                <a:gd name="connsiteX6" fmla="*/ 2803358 w 8855242"/>
                <a:gd name="connsiteY6" fmla="*/ 180473 h 728111"/>
                <a:gd name="connsiteX7" fmla="*/ 3200400 w 8855242"/>
                <a:gd name="connsiteY7" fmla="*/ 276726 h 728111"/>
                <a:gd name="connsiteX8" fmla="*/ 3525252 w 8855242"/>
                <a:gd name="connsiteY8" fmla="*/ 204537 h 728111"/>
                <a:gd name="connsiteX9" fmla="*/ 3801979 w 8855242"/>
                <a:gd name="connsiteY9" fmla="*/ 288758 h 728111"/>
                <a:gd name="connsiteX10" fmla="*/ 4199021 w 8855242"/>
                <a:gd name="connsiteY10" fmla="*/ 252663 h 728111"/>
                <a:gd name="connsiteX11" fmla="*/ 4872789 w 8855242"/>
                <a:gd name="connsiteY11" fmla="*/ 397042 h 728111"/>
                <a:gd name="connsiteX12" fmla="*/ 5895473 w 8855242"/>
                <a:gd name="connsiteY12" fmla="*/ 721895 h 728111"/>
                <a:gd name="connsiteX13" fmla="*/ 6075947 w 8855242"/>
                <a:gd name="connsiteY13" fmla="*/ 613610 h 728111"/>
                <a:gd name="connsiteX14" fmla="*/ 6328610 w 8855242"/>
                <a:gd name="connsiteY14" fmla="*/ 649705 h 728111"/>
                <a:gd name="connsiteX15" fmla="*/ 6845968 w 8855242"/>
                <a:gd name="connsiteY15" fmla="*/ 529389 h 728111"/>
                <a:gd name="connsiteX16" fmla="*/ 7399421 w 8855242"/>
                <a:gd name="connsiteY16" fmla="*/ 469231 h 728111"/>
                <a:gd name="connsiteX17" fmla="*/ 7808495 w 8855242"/>
                <a:gd name="connsiteY17" fmla="*/ 517358 h 728111"/>
                <a:gd name="connsiteX18" fmla="*/ 8265695 w 8855242"/>
                <a:gd name="connsiteY18" fmla="*/ 433137 h 728111"/>
                <a:gd name="connsiteX19" fmla="*/ 8855242 w 8855242"/>
                <a:gd name="connsiteY19" fmla="*/ 517358 h 72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855242" h="728111">
                  <a:moveTo>
                    <a:pt x="0" y="0"/>
                  </a:moveTo>
                  <a:cubicBezTo>
                    <a:pt x="77202" y="3008"/>
                    <a:pt x="154405" y="6016"/>
                    <a:pt x="216568" y="24063"/>
                  </a:cubicBezTo>
                  <a:cubicBezTo>
                    <a:pt x="278731" y="42110"/>
                    <a:pt x="278732" y="92242"/>
                    <a:pt x="372979" y="108284"/>
                  </a:cubicBezTo>
                  <a:cubicBezTo>
                    <a:pt x="467226" y="124326"/>
                    <a:pt x="587542" y="108285"/>
                    <a:pt x="782052" y="120316"/>
                  </a:cubicBezTo>
                  <a:cubicBezTo>
                    <a:pt x="976563" y="132348"/>
                    <a:pt x="1299410" y="172452"/>
                    <a:pt x="1540042" y="180473"/>
                  </a:cubicBezTo>
                  <a:cubicBezTo>
                    <a:pt x="1780674" y="188494"/>
                    <a:pt x="2015289" y="168442"/>
                    <a:pt x="2225842" y="168442"/>
                  </a:cubicBezTo>
                  <a:cubicBezTo>
                    <a:pt x="2436395" y="168442"/>
                    <a:pt x="2640932" y="162426"/>
                    <a:pt x="2803358" y="180473"/>
                  </a:cubicBezTo>
                  <a:cubicBezTo>
                    <a:pt x="2965784" y="198520"/>
                    <a:pt x="3080084" y="272715"/>
                    <a:pt x="3200400" y="276726"/>
                  </a:cubicBezTo>
                  <a:cubicBezTo>
                    <a:pt x="3320716" y="280737"/>
                    <a:pt x="3424989" y="202532"/>
                    <a:pt x="3525252" y="204537"/>
                  </a:cubicBezTo>
                  <a:cubicBezTo>
                    <a:pt x="3625515" y="206542"/>
                    <a:pt x="3689684" y="280737"/>
                    <a:pt x="3801979" y="288758"/>
                  </a:cubicBezTo>
                  <a:cubicBezTo>
                    <a:pt x="3914274" y="296779"/>
                    <a:pt x="4020553" y="234616"/>
                    <a:pt x="4199021" y="252663"/>
                  </a:cubicBezTo>
                  <a:cubicBezTo>
                    <a:pt x="4377489" y="270710"/>
                    <a:pt x="4590047" y="318837"/>
                    <a:pt x="4872789" y="397042"/>
                  </a:cubicBezTo>
                  <a:cubicBezTo>
                    <a:pt x="5155531" y="475247"/>
                    <a:pt x="5694947" y="685800"/>
                    <a:pt x="5895473" y="721895"/>
                  </a:cubicBezTo>
                  <a:cubicBezTo>
                    <a:pt x="6095999" y="757990"/>
                    <a:pt x="6003758" y="625642"/>
                    <a:pt x="6075947" y="613610"/>
                  </a:cubicBezTo>
                  <a:cubicBezTo>
                    <a:pt x="6148136" y="601578"/>
                    <a:pt x="6200273" y="663742"/>
                    <a:pt x="6328610" y="649705"/>
                  </a:cubicBezTo>
                  <a:cubicBezTo>
                    <a:pt x="6456947" y="635668"/>
                    <a:pt x="6667500" y="559468"/>
                    <a:pt x="6845968" y="529389"/>
                  </a:cubicBezTo>
                  <a:cubicBezTo>
                    <a:pt x="7024436" y="499310"/>
                    <a:pt x="7239000" y="471236"/>
                    <a:pt x="7399421" y="469231"/>
                  </a:cubicBezTo>
                  <a:cubicBezTo>
                    <a:pt x="7559842" y="467226"/>
                    <a:pt x="7664116" y="523374"/>
                    <a:pt x="7808495" y="517358"/>
                  </a:cubicBezTo>
                  <a:cubicBezTo>
                    <a:pt x="7952874" y="511342"/>
                    <a:pt x="8091237" y="433137"/>
                    <a:pt x="8265695" y="433137"/>
                  </a:cubicBezTo>
                  <a:cubicBezTo>
                    <a:pt x="8440153" y="433137"/>
                    <a:pt x="8647697" y="475247"/>
                    <a:pt x="8855242" y="517358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13" name="Ovale toelichting 12"/>
          <p:cNvSpPr/>
          <p:nvPr/>
        </p:nvSpPr>
        <p:spPr>
          <a:xfrm>
            <a:off x="8255359" y="494933"/>
            <a:ext cx="3193960" cy="1764406"/>
          </a:xfrm>
          <a:prstGeom prst="wedgeEllipseCallout">
            <a:avLst>
              <a:gd name="adj1" fmla="val -61963"/>
              <a:gd name="adj2" fmla="val 6031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 smtClean="0">
                <a:solidFill>
                  <a:srgbClr val="002060"/>
                </a:solidFill>
              </a:rPr>
              <a:t>Quelle ligne?</a:t>
            </a:r>
            <a:endParaRPr lang="fr-BE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4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streept">
  <a:themeElements>
    <a:clrScheme name="Gestreept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Gestreept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Gestreep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Aaneengesloten</Template>
  <TotalTime>250</TotalTime>
  <Words>176</Words>
  <Application>Microsoft Office PowerPoint</Application>
  <PresentationFormat>Breedbeeld</PresentationFormat>
  <Paragraphs>63</Paragraphs>
  <Slides>29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4" baseType="lpstr">
      <vt:lpstr>Calibri</vt:lpstr>
      <vt:lpstr>Corbel</vt:lpstr>
      <vt:lpstr>Times New Roman</vt:lpstr>
      <vt:lpstr>Wingdings</vt:lpstr>
      <vt:lpstr>Gestreept</vt:lpstr>
      <vt:lpstr>Relief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Paysage et carte</dc:title>
  <dc:creator>laure_cruyt@hotmail.fr</dc:creator>
  <cp:lastModifiedBy>laure_cruyt@hotmail.fr</cp:lastModifiedBy>
  <cp:revision>64</cp:revision>
  <dcterms:created xsi:type="dcterms:W3CDTF">2016-05-24T09:12:04Z</dcterms:created>
  <dcterms:modified xsi:type="dcterms:W3CDTF">2016-06-03T10:58:23Z</dcterms:modified>
</cp:coreProperties>
</file>