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931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334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739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591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0997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213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6316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0590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523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885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041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A95CC85-E895-40C2-A17E-8B4757C3CA8F}" type="datetimeFigureOut">
              <a:rPr lang="nl-BE" smtClean="0"/>
              <a:t>3/06/2016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109BCDC-719D-47B4-BE96-F0A513DDF05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37847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chemeClr val="bg2">
                    <a:lumMod val="50000"/>
                  </a:schemeClr>
                </a:solidFill>
              </a:rPr>
              <a:t>Relief</a:t>
            </a:r>
            <a:endParaRPr lang="nl-BE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4000" dirty="0" err="1" smtClean="0"/>
              <a:t>Pictionary</a:t>
            </a:r>
            <a:endParaRPr lang="nl-BE" sz="4000" dirty="0"/>
          </a:p>
        </p:txBody>
      </p:sp>
    </p:spTree>
    <p:extLst>
      <p:ext uri="{BB962C8B-B14F-4D97-AF65-F5344CB8AC3E}">
        <p14:creationId xmlns:p14="http://schemas.microsoft.com/office/powerpoint/2010/main" val="86337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2"/>
          <p:cNvSpPr txBox="1"/>
          <p:nvPr/>
        </p:nvSpPr>
        <p:spPr>
          <a:xfrm>
            <a:off x="445226" y="310829"/>
            <a:ext cx="517793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Afbeelding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560" y="1623550"/>
            <a:ext cx="7353532" cy="5234450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4406140" y="306252"/>
            <a:ext cx="2187844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Ravin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4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2"/>
          <p:cNvSpPr txBox="1"/>
          <p:nvPr/>
        </p:nvSpPr>
        <p:spPr>
          <a:xfrm>
            <a:off x="445226" y="310829"/>
            <a:ext cx="863069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 smtClean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115" y="2150252"/>
            <a:ext cx="8061041" cy="4469488"/>
          </a:xfrm>
          <a:prstGeom prst="rect">
            <a:avLst/>
          </a:prstGeom>
        </p:spPr>
      </p:pic>
      <p:sp>
        <p:nvSpPr>
          <p:cNvPr id="19" name="Tekstvak 18"/>
          <p:cNvSpPr txBox="1"/>
          <p:nvPr/>
        </p:nvSpPr>
        <p:spPr>
          <a:xfrm>
            <a:off x="2612180" y="310829"/>
            <a:ext cx="6596214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Vallée de forme V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3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2"/>
          <p:cNvSpPr txBox="1"/>
          <p:nvPr/>
        </p:nvSpPr>
        <p:spPr>
          <a:xfrm>
            <a:off x="445226" y="310829"/>
            <a:ext cx="863069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 smtClean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536" y="2064595"/>
            <a:ext cx="7951538" cy="4400599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2612180" y="310829"/>
            <a:ext cx="6325758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Vallée de forme U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01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2"/>
          <p:cNvSpPr txBox="1"/>
          <p:nvPr/>
        </p:nvSpPr>
        <p:spPr>
          <a:xfrm>
            <a:off x="445226" y="310829"/>
            <a:ext cx="863069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 smtClean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Afbeelding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43" y="3445002"/>
            <a:ext cx="11556263" cy="1726316"/>
          </a:xfrm>
          <a:prstGeom prst="rect">
            <a:avLst/>
          </a:prstGeom>
        </p:spPr>
      </p:pic>
      <p:sp>
        <p:nvSpPr>
          <p:cNvPr id="23" name="Tekstvak 22"/>
          <p:cNvSpPr txBox="1"/>
          <p:nvPr/>
        </p:nvSpPr>
        <p:spPr>
          <a:xfrm>
            <a:off x="3526580" y="504012"/>
            <a:ext cx="4445443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Vallée plate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74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2"/>
          <p:cNvSpPr txBox="1"/>
          <p:nvPr/>
        </p:nvSpPr>
        <p:spPr>
          <a:xfrm>
            <a:off x="445226" y="310829"/>
            <a:ext cx="863069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 smtClean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4" name="Afbeelding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760" y="2238879"/>
            <a:ext cx="10152812" cy="4187679"/>
          </a:xfrm>
          <a:prstGeom prst="rect">
            <a:avLst/>
          </a:prstGeom>
        </p:spPr>
      </p:pic>
      <p:sp>
        <p:nvSpPr>
          <p:cNvPr id="25" name="Tekstvak 24"/>
          <p:cNvSpPr txBox="1"/>
          <p:nvPr/>
        </p:nvSpPr>
        <p:spPr>
          <a:xfrm>
            <a:off x="2612180" y="310829"/>
            <a:ext cx="6158333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Vallée à fond plat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05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kstvak 2"/>
          <p:cNvSpPr txBox="1"/>
          <p:nvPr/>
        </p:nvSpPr>
        <p:spPr>
          <a:xfrm>
            <a:off x="445226" y="310829"/>
            <a:ext cx="863069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 smtClean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4" name="Afbeelding 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138" y="2110204"/>
            <a:ext cx="5806128" cy="4747796"/>
          </a:xfrm>
          <a:prstGeom prst="rect">
            <a:avLst/>
          </a:prstGeom>
        </p:spPr>
      </p:pic>
      <p:sp>
        <p:nvSpPr>
          <p:cNvPr id="65" name="Tekstvak 64"/>
          <p:cNvSpPr txBox="1"/>
          <p:nvPr/>
        </p:nvSpPr>
        <p:spPr>
          <a:xfrm>
            <a:off x="2612180" y="310829"/>
            <a:ext cx="6158333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Lignes de hauteur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91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2"/>
          <p:cNvSpPr txBox="1"/>
          <p:nvPr/>
        </p:nvSpPr>
        <p:spPr>
          <a:xfrm>
            <a:off x="436099" y="306252"/>
            <a:ext cx="517793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>
                <a:solidFill>
                  <a:srgbClr val="20386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nl-BE" sz="3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606" y="1442673"/>
            <a:ext cx="9502904" cy="5151309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4108361" y="198350"/>
            <a:ext cx="2923504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BE" sz="6000" dirty="0" smtClean="0">
                <a:solidFill>
                  <a:srgbClr val="002060"/>
                </a:solidFill>
              </a:rPr>
              <a:t>Horizon</a:t>
            </a:r>
            <a:endParaRPr lang="nl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5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2"/>
          <p:cNvSpPr txBox="1"/>
          <p:nvPr/>
        </p:nvSpPr>
        <p:spPr>
          <a:xfrm>
            <a:off x="436099" y="306252"/>
            <a:ext cx="517793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005" y="1526269"/>
            <a:ext cx="4613894" cy="5548354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803042" y="598280"/>
            <a:ext cx="7598535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Différence de hauteur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6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2"/>
          <p:cNvSpPr txBox="1"/>
          <p:nvPr/>
        </p:nvSpPr>
        <p:spPr>
          <a:xfrm>
            <a:off x="436099" y="306252"/>
            <a:ext cx="517793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620" y="1932889"/>
            <a:ext cx="6372894" cy="4925111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4108361" y="198350"/>
            <a:ext cx="2279560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Pente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38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2"/>
          <p:cNvSpPr txBox="1"/>
          <p:nvPr/>
        </p:nvSpPr>
        <p:spPr>
          <a:xfrm>
            <a:off x="436099" y="306252"/>
            <a:ext cx="517793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970" y="1511797"/>
            <a:ext cx="5795464" cy="5346203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2744970" y="306252"/>
            <a:ext cx="5731098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Paroi de la vallée 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43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2"/>
          <p:cNvSpPr txBox="1"/>
          <p:nvPr/>
        </p:nvSpPr>
        <p:spPr>
          <a:xfrm>
            <a:off x="436099" y="306252"/>
            <a:ext cx="517793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377" y="2599488"/>
            <a:ext cx="9590776" cy="3955859"/>
          </a:xfrm>
          <a:prstGeom prst="rect">
            <a:avLst/>
          </a:prstGeom>
        </p:spPr>
      </p:pic>
      <p:sp>
        <p:nvSpPr>
          <p:cNvPr id="20" name="Tekstvak 19"/>
          <p:cNvSpPr txBox="1"/>
          <p:nvPr/>
        </p:nvSpPr>
        <p:spPr>
          <a:xfrm>
            <a:off x="2744970" y="306252"/>
            <a:ext cx="5731098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Fond de la vallée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01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2"/>
          <p:cNvSpPr txBox="1"/>
          <p:nvPr/>
        </p:nvSpPr>
        <p:spPr>
          <a:xfrm>
            <a:off x="436099" y="306252"/>
            <a:ext cx="517793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728" y="1526386"/>
            <a:ext cx="4198179" cy="5331614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598750" y="301643"/>
            <a:ext cx="8665712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Ligne de pliage supérieure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52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2"/>
          <p:cNvSpPr txBox="1"/>
          <p:nvPr/>
        </p:nvSpPr>
        <p:spPr>
          <a:xfrm>
            <a:off x="436099" y="306252"/>
            <a:ext cx="517793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Afbeelding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956" y="1530313"/>
            <a:ext cx="7182254" cy="4973518"/>
          </a:xfrm>
          <a:prstGeom prst="rect">
            <a:avLst/>
          </a:prstGeom>
        </p:spPr>
      </p:pic>
      <p:sp>
        <p:nvSpPr>
          <p:cNvPr id="32" name="Tekstvak 31"/>
          <p:cNvSpPr txBox="1"/>
          <p:nvPr/>
        </p:nvSpPr>
        <p:spPr>
          <a:xfrm>
            <a:off x="4406139" y="306252"/>
            <a:ext cx="3011887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BE" sz="6000" dirty="0" smtClean="0">
                <a:solidFill>
                  <a:srgbClr val="002060"/>
                </a:solidFill>
              </a:rPr>
              <a:t>Plateau</a:t>
            </a:r>
            <a:endParaRPr lang="nl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48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2"/>
          <p:cNvSpPr txBox="1"/>
          <p:nvPr/>
        </p:nvSpPr>
        <p:spPr>
          <a:xfrm>
            <a:off x="445226" y="310829"/>
            <a:ext cx="517793" cy="799860"/>
          </a:xfrm>
          <a:prstGeom prst="rect">
            <a:avLst/>
          </a:prstGeom>
          <a:solidFill>
            <a:srgbClr val="FFFFFF"/>
          </a:solidFill>
          <a:ln w="6350">
            <a:solidFill>
              <a:schemeClr val="accent5">
                <a:lumMod val="50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nl-BE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5" name="Afbeelding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460" y="1565763"/>
            <a:ext cx="7942192" cy="5174019"/>
          </a:xfrm>
          <a:prstGeom prst="rect">
            <a:avLst/>
          </a:prstGeom>
        </p:spPr>
      </p:pic>
      <p:sp>
        <p:nvSpPr>
          <p:cNvPr id="36" name="Tekstvak 35"/>
          <p:cNvSpPr txBox="1"/>
          <p:nvPr/>
        </p:nvSpPr>
        <p:spPr>
          <a:xfrm>
            <a:off x="2393239" y="310829"/>
            <a:ext cx="6888633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6000" dirty="0" smtClean="0">
                <a:solidFill>
                  <a:srgbClr val="002060"/>
                </a:solidFill>
              </a:rPr>
              <a:t>Montagne angulaire</a:t>
            </a:r>
            <a:endParaRPr lang="fr-BE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4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Gestreep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Aaneengesloten</Template>
  <TotalTime>60</TotalTime>
  <Words>54</Words>
  <Application>Microsoft Office PowerPoint</Application>
  <PresentationFormat>Breedbeeld</PresentationFormat>
  <Paragraphs>30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Calibri</vt:lpstr>
      <vt:lpstr>Corbel</vt:lpstr>
      <vt:lpstr>Times New Roman</vt:lpstr>
      <vt:lpstr>Wingdings</vt:lpstr>
      <vt:lpstr>Gestreept</vt:lpstr>
      <vt:lpstr>Relief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Paysage et carte</dc:title>
  <dc:creator>laure_cruyt@hotmail.fr</dc:creator>
  <cp:lastModifiedBy>laure_cruyt@hotmail.fr</cp:lastModifiedBy>
  <cp:revision>23</cp:revision>
  <dcterms:created xsi:type="dcterms:W3CDTF">2016-05-24T09:12:04Z</dcterms:created>
  <dcterms:modified xsi:type="dcterms:W3CDTF">2016-06-03T10:26:38Z</dcterms:modified>
</cp:coreProperties>
</file>