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31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334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3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59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0997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213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31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59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523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88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04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0A95CC85-E895-40C2-A17E-8B4757C3CA8F}" type="datetimeFigureOut">
              <a:rPr lang="nl-BE" smtClean="0"/>
              <a:t>24/05/2016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3109BCDC-719D-47B4-BE96-F0A513DDF05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3784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 smtClean="0">
                <a:solidFill>
                  <a:schemeClr val="bg2">
                    <a:lumMod val="50000"/>
                  </a:schemeClr>
                </a:solidFill>
              </a:rPr>
              <a:t>Relief</a:t>
            </a:r>
            <a:endParaRPr lang="nl-B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4000" dirty="0" smtClean="0"/>
              <a:t>La </a:t>
            </a:r>
            <a:r>
              <a:rPr lang="nl-BE" sz="4000" dirty="0" err="1" smtClean="0"/>
              <a:t>boucle</a:t>
            </a:r>
            <a:r>
              <a:rPr lang="nl-BE" sz="4000" dirty="0" smtClean="0"/>
              <a:t> </a:t>
            </a:r>
            <a:r>
              <a:rPr lang="nl-BE" sz="4000" dirty="0" err="1" smtClean="0"/>
              <a:t>intéractive</a:t>
            </a:r>
            <a:endParaRPr lang="nl-BE" sz="4000" dirty="0"/>
          </a:p>
        </p:txBody>
      </p:sp>
    </p:spTree>
    <p:extLst>
      <p:ext uri="{BB962C8B-B14F-4D97-AF65-F5344CB8AC3E}">
        <p14:creationId xmlns:p14="http://schemas.microsoft.com/office/powerpoint/2010/main" val="8633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2"/>
          <p:cNvSpPr txBox="1"/>
          <p:nvPr/>
        </p:nvSpPr>
        <p:spPr>
          <a:xfrm>
            <a:off x="445226" y="310829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4406140" y="306252"/>
            <a:ext cx="2187844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Plaine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1518913" y="1857676"/>
            <a:ext cx="9415249" cy="4659034"/>
            <a:chOff x="179512" y="1741766"/>
            <a:chExt cx="8735888" cy="4349477"/>
          </a:xfrm>
        </p:grpSpPr>
        <p:grpSp>
          <p:nvGrpSpPr>
            <p:cNvPr id="6" name="Groep 5"/>
            <p:cNvGrpSpPr/>
            <p:nvPr/>
          </p:nvGrpSpPr>
          <p:grpSpPr>
            <a:xfrm>
              <a:off x="179512" y="1741766"/>
              <a:ext cx="8735888" cy="4349477"/>
              <a:chOff x="179512" y="1741766"/>
              <a:chExt cx="8735888" cy="4349477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1741766"/>
                <a:ext cx="8712850" cy="4349477"/>
              </a:xfrm>
              <a:prstGeom prst="rect">
                <a:avLst/>
              </a:prstGeom>
              <a:noFill/>
              <a:ln w="444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Vrije vorm 9"/>
              <p:cNvSpPr/>
              <p:nvPr/>
            </p:nvSpPr>
            <p:spPr>
              <a:xfrm>
                <a:off x="1165804" y="1965960"/>
                <a:ext cx="308768" cy="280451"/>
              </a:xfrm>
              <a:custGeom>
                <a:avLst/>
                <a:gdLst>
                  <a:gd name="connsiteX0" fmla="*/ 91496 w 308768"/>
                  <a:gd name="connsiteY0" fmla="*/ 0 h 280451"/>
                  <a:gd name="connsiteX1" fmla="*/ 56 w 308768"/>
                  <a:gd name="connsiteY1" fmla="*/ 22860 h 280451"/>
                  <a:gd name="connsiteX2" fmla="*/ 102926 w 308768"/>
                  <a:gd name="connsiteY2" fmla="*/ 114300 h 280451"/>
                  <a:gd name="connsiteX3" fmla="*/ 251516 w 308768"/>
                  <a:gd name="connsiteY3" fmla="*/ 274320 h 280451"/>
                  <a:gd name="connsiteX4" fmla="*/ 308666 w 308768"/>
                  <a:gd name="connsiteY4" fmla="*/ 240030 h 280451"/>
                  <a:gd name="connsiteX5" fmla="*/ 240086 w 308768"/>
                  <a:gd name="connsiteY5" fmla="*/ 171450 h 280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768" h="280451">
                    <a:moveTo>
                      <a:pt x="91496" y="0"/>
                    </a:moveTo>
                    <a:cubicBezTo>
                      <a:pt x="44823" y="1905"/>
                      <a:pt x="-1849" y="3810"/>
                      <a:pt x="56" y="22860"/>
                    </a:cubicBezTo>
                    <a:cubicBezTo>
                      <a:pt x="1961" y="41910"/>
                      <a:pt x="61016" y="72390"/>
                      <a:pt x="102926" y="114300"/>
                    </a:cubicBezTo>
                    <a:cubicBezTo>
                      <a:pt x="144836" y="156210"/>
                      <a:pt x="217226" y="253365"/>
                      <a:pt x="251516" y="274320"/>
                    </a:cubicBezTo>
                    <a:cubicBezTo>
                      <a:pt x="285806" y="295275"/>
                      <a:pt x="310571" y="257175"/>
                      <a:pt x="308666" y="240030"/>
                    </a:cubicBezTo>
                    <a:cubicBezTo>
                      <a:pt x="306761" y="222885"/>
                      <a:pt x="273423" y="197167"/>
                      <a:pt x="240086" y="17145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1" name="Vrije vorm 10"/>
              <p:cNvSpPr/>
              <p:nvPr/>
            </p:nvSpPr>
            <p:spPr>
              <a:xfrm>
                <a:off x="3670509" y="3597870"/>
                <a:ext cx="341673" cy="517275"/>
              </a:xfrm>
              <a:custGeom>
                <a:avLst/>
                <a:gdLst>
                  <a:gd name="connsiteX0" fmla="*/ 101391 w 341673"/>
                  <a:gd name="connsiteY0" fmla="*/ 48300 h 517275"/>
                  <a:gd name="connsiteX1" fmla="*/ 249981 w 341673"/>
                  <a:gd name="connsiteY1" fmla="*/ 2580 h 517275"/>
                  <a:gd name="connsiteX2" fmla="*/ 341421 w 341673"/>
                  <a:gd name="connsiteY2" fmla="*/ 116880 h 517275"/>
                  <a:gd name="connsiteX3" fmla="*/ 272841 w 341673"/>
                  <a:gd name="connsiteY3" fmla="*/ 448350 h 517275"/>
                  <a:gd name="connsiteX4" fmla="*/ 147111 w 341673"/>
                  <a:gd name="connsiteY4" fmla="*/ 516930 h 517275"/>
                  <a:gd name="connsiteX5" fmla="*/ 9951 w 341673"/>
                  <a:gd name="connsiteY5" fmla="*/ 436920 h 517275"/>
                  <a:gd name="connsiteX6" fmla="*/ 21381 w 341673"/>
                  <a:gd name="connsiteY6" fmla="*/ 356910 h 51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673" h="517275">
                    <a:moveTo>
                      <a:pt x="101391" y="48300"/>
                    </a:moveTo>
                    <a:cubicBezTo>
                      <a:pt x="155683" y="19725"/>
                      <a:pt x="209976" y="-8850"/>
                      <a:pt x="249981" y="2580"/>
                    </a:cubicBezTo>
                    <a:cubicBezTo>
                      <a:pt x="289986" y="14010"/>
                      <a:pt x="337611" y="42585"/>
                      <a:pt x="341421" y="116880"/>
                    </a:cubicBezTo>
                    <a:cubicBezTo>
                      <a:pt x="345231" y="191175"/>
                      <a:pt x="305226" y="381675"/>
                      <a:pt x="272841" y="448350"/>
                    </a:cubicBezTo>
                    <a:cubicBezTo>
                      <a:pt x="240456" y="515025"/>
                      <a:pt x="190926" y="518835"/>
                      <a:pt x="147111" y="516930"/>
                    </a:cubicBezTo>
                    <a:cubicBezTo>
                      <a:pt x="103296" y="515025"/>
                      <a:pt x="30906" y="463590"/>
                      <a:pt x="9951" y="436920"/>
                    </a:cubicBezTo>
                    <a:cubicBezTo>
                      <a:pt x="-11004" y="410250"/>
                      <a:pt x="5188" y="383580"/>
                      <a:pt x="21381" y="356910"/>
                    </a:cubicBezTo>
                  </a:path>
                </a:pathLst>
              </a:cu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2" name="Vrije vorm 11"/>
              <p:cNvSpPr/>
              <p:nvPr/>
            </p:nvSpPr>
            <p:spPr>
              <a:xfrm>
                <a:off x="4294733" y="2262650"/>
                <a:ext cx="483007" cy="257501"/>
              </a:xfrm>
              <a:custGeom>
                <a:avLst/>
                <a:gdLst>
                  <a:gd name="connsiteX0" fmla="*/ 483007 w 483007"/>
                  <a:gd name="connsiteY0" fmla="*/ 34780 h 257501"/>
                  <a:gd name="connsiteX1" fmla="*/ 402997 w 483007"/>
                  <a:gd name="connsiteY1" fmla="*/ 490 h 257501"/>
                  <a:gd name="connsiteX2" fmla="*/ 82957 w 483007"/>
                  <a:gd name="connsiteY2" fmla="*/ 57640 h 257501"/>
                  <a:gd name="connsiteX3" fmla="*/ 2947 w 483007"/>
                  <a:gd name="connsiteY3" fmla="*/ 114790 h 257501"/>
                  <a:gd name="connsiteX4" fmla="*/ 37237 w 483007"/>
                  <a:gd name="connsiteY4" fmla="*/ 251950 h 257501"/>
                  <a:gd name="connsiteX5" fmla="*/ 220117 w 483007"/>
                  <a:gd name="connsiteY5" fmla="*/ 217660 h 257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3007" h="257501">
                    <a:moveTo>
                      <a:pt x="483007" y="34780"/>
                    </a:moveTo>
                    <a:cubicBezTo>
                      <a:pt x="476339" y="15730"/>
                      <a:pt x="469672" y="-3320"/>
                      <a:pt x="402997" y="490"/>
                    </a:cubicBezTo>
                    <a:cubicBezTo>
                      <a:pt x="336322" y="4300"/>
                      <a:pt x="149632" y="38590"/>
                      <a:pt x="82957" y="57640"/>
                    </a:cubicBezTo>
                    <a:cubicBezTo>
                      <a:pt x="16282" y="76690"/>
                      <a:pt x="10567" y="82405"/>
                      <a:pt x="2947" y="114790"/>
                    </a:cubicBezTo>
                    <a:cubicBezTo>
                      <a:pt x="-4673" y="147175"/>
                      <a:pt x="1042" y="234805"/>
                      <a:pt x="37237" y="251950"/>
                    </a:cubicBezTo>
                    <a:cubicBezTo>
                      <a:pt x="73432" y="269095"/>
                      <a:pt x="146774" y="243377"/>
                      <a:pt x="220117" y="217660"/>
                    </a:cubicBezTo>
                  </a:path>
                </a:pathLst>
              </a:cu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3" name="Vrije vorm 12"/>
              <p:cNvSpPr/>
              <p:nvPr/>
            </p:nvSpPr>
            <p:spPr>
              <a:xfrm>
                <a:off x="182880" y="3230683"/>
                <a:ext cx="8686800" cy="2507789"/>
              </a:xfrm>
              <a:custGeom>
                <a:avLst/>
                <a:gdLst>
                  <a:gd name="connsiteX0" fmla="*/ 8686800 w 8686800"/>
                  <a:gd name="connsiteY0" fmla="*/ 941267 h 2507789"/>
                  <a:gd name="connsiteX1" fmla="*/ 8515350 w 8686800"/>
                  <a:gd name="connsiteY1" fmla="*/ 964127 h 2507789"/>
                  <a:gd name="connsiteX2" fmla="*/ 8412480 w 8686800"/>
                  <a:gd name="connsiteY2" fmla="*/ 1066997 h 2507789"/>
                  <a:gd name="connsiteX3" fmla="*/ 8172450 w 8686800"/>
                  <a:gd name="connsiteY3" fmla="*/ 1066997 h 2507789"/>
                  <a:gd name="connsiteX4" fmla="*/ 7898130 w 8686800"/>
                  <a:gd name="connsiteY4" fmla="*/ 1204157 h 2507789"/>
                  <a:gd name="connsiteX5" fmla="*/ 7772400 w 8686800"/>
                  <a:gd name="connsiteY5" fmla="*/ 1169867 h 2507789"/>
                  <a:gd name="connsiteX6" fmla="*/ 7772400 w 8686800"/>
                  <a:gd name="connsiteY6" fmla="*/ 975557 h 2507789"/>
                  <a:gd name="connsiteX7" fmla="*/ 7646670 w 8686800"/>
                  <a:gd name="connsiteY7" fmla="*/ 826967 h 2507789"/>
                  <a:gd name="connsiteX8" fmla="*/ 7189470 w 8686800"/>
                  <a:gd name="connsiteY8" fmla="*/ 884117 h 2507789"/>
                  <a:gd name="connsiteX9" fmla="*/ 7086600 w 8686800"/>
                  <a:gd name="connsiteY9" fmla="*/ 1032707 h 2507789"/>
                  <a:gd name="connsiteX10" fmla="*/ 7075170 w 8686800"/>
                  <a:gd name="connsiteY10" fmla="*/ 1135577 h 2507789"/>
                  <a:gd name="connsiteX11" fmla="*/ 6903720 w 8686800"/>
                  <a:gd name="connsiteY11" fmla="*/ 1135577 h 2507789"/>
                  <a:gd name="connsiteX12" fmla="*/ 6766560 w 8686800"/>
                  <a:gd name="connsiteY12" fmla="*/ 1009847 h 2507789"/>
                  <a:gd name="connsiteX13" fmla="*/ 6595110 w 8686800"/>
                  <a:gd name="connsiteY13" fmla="*/ 986987 h 2507789"/>
                  <a:gd name="connsiteX14" fmla="*/ 6572250 w 8686800"/>
                  <a:gd name="connsiteY14" fmla="*/ 804107 h 2507789"/>
                  <a:gd name="connsiteX15" fmla="*/ 6743700 w 8686800"/>
                  <a:gd name="connsiteY15" fmla="*/ 849827 h 2507789"/>
                  <a:gd name="connsiteX16" fmla="*/ 6823710 w 8686800"/>
                  <a:gd name="connsiteY16" fmla="*/ 609797 h 2507789"/>
                  <a:gd name="connsiteX17" fmla="*/ 6755130 w 8686800"/>
                  <a:gd name="connsiteY17" fmla="*/ 369767 h 2507789"/>
                  <a:gd name="connsiteX18" fmla="*/ 6629400 w 8686800"/>
                  <a:gd name="connsiteY18" fmla="*/ 346907 h 2507789"/>
                  <a:gd name="connsiteX19" fmla="*/ 6469380 w 8686800"/>
                  <a:gd name="connsiteY19" fmla="*/ 49727 h 2507789"/>
                  <a:gd name="connsiteX20" fmla="*/ 6286500 w 8686800"/>
                  <a:gd name="connsiteY20" fmla="*/ 15437 h 2507789"/>
                  <a:gd name="connsiteX21" fmla="*/ 6035040 w 8686800"/>
                  <a:gd name="connsiteY21" fmla="*/ 209747 h 2507789"/>
                  <a:gd name="connsiteX22" fmla="*/ 5920740 w 8686800"/>
                  <a:gd name="connsiteY22" fmla="*/ 449777 h 2507789"/>
                  <a:gd name="connsiteX23" fmla="*/ 5840730 w 8686800"/>
                  <a:gd name="connsiteY23" fmla="*/ 484067 h 2507789"/>
                  <a:gd name="connsiteX24" fmla="*/ 5646420 w 8686800"/>
                  <a:gd name="connsiteY24" fmla="*/ 266897 h 2507789"/>
                  <a:gd name="connsiteX25" fmla="*/ 5497830 w 8686800"/>
                  <a:gd name="connsiteY25" fmla="*/ 141167 h 2507789"/>
                  <a:gd name="connsiteX26" fmla="*/ 5223510 w 8686800"/>
                  <a:gd name="connsiteY26" fmla="*/ 209747 h 2507789"/>
                  <a:gd name="connsiteX27" fmla="*/ 5029200 w 8686800"/>
                  <a:gd name="connsiteY27" fmla="*/ 426917 h 2507789"/>
                  <a:gd name="connsiteX28" fmla="*/ 5029200 w 8686800"/>
                  <a:gd name="connsiteY28" fmla="*/ 632657 h 2507789"/>
                  <a:gd name="connsiteX29" fmla="*/ 5223510 w 8686800"/>
                  <a:gd name="connsiteY29" fmla="*/ 758387 h 2507789"/>
                  <a:gd name="connsiteX30" fmla="*/ 5303520 w 8686800"/>
                  <a:gd name="connsiteY30" fmla="*/ 838397 h 2507789"/>
                  <a:gd name="connsiteX31" fmla="*/ 5292090 w 8686800"/>
                  <a:gd name="connsiteY31" fmla="*/ 1044137 h 2507789"/>
                  <a:gd name="connsiteX32" fmla="*/ 5200650 w 8686800"/>
                  <a:gd name="connsiteY32" fmla="*/ 1124147 h 2507789"/>
                  <a:gd name="connsiteX33" fmla="*/ 5234940 w 8686800"/>
                  <a:gd name="connsiteY33" fmla="*/ 1364177 h 2507789"/>
                  <a:gd name="connsiteX34" fmla="*/ 5189220 w 8686800"/>
                  <a:gd name="connsiteY34" fmla="*/ 1444187 h 2507789"/>
                  <a:gd name="connsiteX35" fmla="*/ 5040630 w 8686800"/>
                  <a:gd name="connsiteY35" fmla="*/ 1512767 h 2507789"/>
                  <a:gd name="connsiteX36" fmla="*/ 4926330 w 8686800"/>
                  <a:gd name="connsiteY36" fmla="*/ 1204157 h 2507789"/>
                  <a:gd name="connsiteX37" fmla="*/ 4914900 w 8686800"/>
                  <a:gd name="connsiteY37" fmla="*/ 1158437 h 2507789"/>
                  <a:gd name="connsiteX38" fmla="*/ 4834890 w 8686800"/>
                  <a:gd name="connsiteY38" fmla="*/ 1227017 h 2507789"/>
                  <a:gd name="connsiteX39" fmla="*/ 4697730 w 8686800"/>
                  <a:gd name="connsiteY39" fmla="*/ 1238447 h 2507789"/>
                  <a:gd name="connsiteX40" fmla="*/ 4732020 w 8686800"/>
                  <a:gd name="connsiteY40" fmla="*/ 1432757 h 2507789"/>
                  <a:gd name="connsiteX41" fmla="*/ 4789170 w 8686800"/>
                  <a:gd name="connsiteY41" fmla="*/ 1695647 h 2507789"/>
                  <a:gd name="connsiteX42" fmla="*/ 4697730 w 8686800"/>
                  <a:gd name="connsiteY42" fmla="*/ 1787087 h 2507789"/>
                  <a:gd name="connsiteX43" fmla="*/ 4594860 w 8686800"/>
                  <a:gd name="connsiteY43" fmla="*/ 1649927 h 2507789"/>
                  <a:gd name="connsiteX44" fmla="*/ 4446270 w 8686800"/>
                  <a:gd name="connsiteY44" fmla="*/ 1764227 h 2507789"/>
                  <a:gd name="connsiteX45" fmla="*/ 4229100 w 8686800"/>
                  <a:gd name="connsiteY45" fmla="*/ 1718507 h 2507789"/>
                  <a:gd name="connsiteX46" fmla="*/ 4114800 w 8686800"/>
                  <a:gd name="connsiteY46" fmla="*/ 1627067 h 2507789"/>
                  <a:gd name="connsiteX47" fmla="*/ 3886200 w 8686800"/>
                  <a:gd name="connsiteY47" fmla="*/ 1764227 h 2507789"/>
                  <a:gd name="connsiteX48" fmla="*/ 3760470 w 8686800"/>
                  <a:gd name="connsiteY48" fmla="*/ 1844237 h 2507789"/>
                  <a:gd name="connsiteX49" fmla="*/ 3634740 w 8686800"/>
                  <a:gd name="connsiteY49" fmla="*/ 1718507 h 2507789"/>
                  <a:gd name="connsiteX50" fmla="*/ 3577590 w 8686800"/>
                  <a:gd name="connsiteY50" fmla="*/ 1707077 h 2507789"/>
                  <a:gd name="connsiteX51" fmla="*/ 3509010 w 8686800"/>
                  <a:gd name="connsiteY51" fmla="*/ 1901387 h 2507789"/>
                  <a:gd name="connsiteX52" fmla="*/ 3429000 w 8686800"/>
                  <a:gd name="connsiteY52" fmla="*/ 1992827 h 2507789"/>
                  <a:gd name="connsiteX53" fmla="*/ 3371850 w 8686800"/>
                  <a:gd name="connsiteY53" fmla="*/ 1878527 h 2507789"/>
                  <a:gd name="connsiteX54" fmla="*/ 3097530 w 8686800"/>
                  <a:gd name="connsiteY54" fmla="*/ 2084267 h 2507789"/>
                  <a:gd name="connsiteX55" fmla="*/ 2914650 w 8686800"/>
                  <a:gd name="connsiteY55" fmla="*/ 1878527 h 2507789"/>
                  <a:gd name="connsiteX56" fmla="*/ 2926080 w 8686800"/>
                  <a:gd name="connsiteY56" fmla="*/ 2118557 h 2507789"/>
                  <a:gd name="connsiteX57" fmla="*/ 2788920 w 8686800"/>
                  <a:gd name="connsiteY57" fmla="*/ 2072837 h 2507789"/>
                  <a:gd name="connsiteX58" fmla="*/ 2503170 w 8686800"/>
                  <a:gd name="connsiteY58" fmla="*/ 2209997 h 2507789"/>
                  <a:gd name="connsiteX59" fmla="*/ 2308860 w 8686800"/>
                  <a:gd name="connsiteY59" fmla="*/ 2015687 h 2507789"/>
                  <a:gd name="connsiteX60" fmla="*/ 2148840 w 8686800"/>
                  <a:gd name="connsiteY60" fmla="*/ 1992827 h 2507789"/>
                  <a:gd name="connsiteX61" fmla="*/ 1954530 w 8686800"/>
                  <a:gd name="connsiteY61" fmla="*/ 2072837 h 2507789"/>
                  <a:gd name="connsiteX62" fmla="*/ 1485900 w 8686800"/>
                  <a:gd name="connsiteY62" fmla="*/ 2495747 h 2507789"/>
                  <a:gd name="connsiteX63" fmla="*/ 1188720 w 8686800"/>
                  <a:gd name="connsiteY63" fmla="*/ 2381447 h 2507789"/>
                  <a:gd name="connsiteX64" fmla="*/ 1040130 w 8686800"/>
                  <a:gd name="connsiteY64" fmla="*/ 2267147 h 2507789"/>
                  <a:gd name="connsiteX65" fmla="*/ 880110 w 8686800"/>
                  <a:gd name="connsiteY65" fmla="*/ 2427167 h 2507789"/>
                  <a:gd name="connsiteX66" fmla="*/ 720090 w 8686800"/>
                  <a:gd name="connsiteY66" fmla="*/ 2358587 h 2507789"/>
                  <a:gd name="connsiteX67" fmla="*/ 594360 w 8686800"/>
                  <a:gd name="connsiteY67" fmla="*/ 2209997 h 2507789"/>
                  <a:gd name="connsiteX68" fmla="*/ 594360 w 8686800"/>
                  <a:gd name="connsiteY68" fmla="*/ 2129987 h 2507789"/>
                  <a:gd name="connsiteX69" fmla="*/ 400050 w 8686800"/>
                  <a:gd name="connsiteY69" fmla="*/ 2107127 h 2507789"/>
                  <a:gd name="connsiteX70" fmla="*/ 342900 w 8686800"/>
                  <a:gd name="connsiteY70" fmla="*/ 2175707 h 2507789"/>
                  <a:gd name="connsiteX71" fmla="*/ 388620 w 8686800"/>
                  <a:gd name="connsiteY71" fmla="*/ 2267147 h 2507789"/>
                  <a:gd name="connsiteX72" fmla="*/ 251460 w 8686800"/>
                  <a:gd name="connsiteY72" fmla="*/ 2312867 h 2507789"/>
                  <a:gd name="connsiteX73" fmla="*/ 0 w 8686800"/>
                  <a:gd name="connsiteY73" fmla="*/ 2198567 h 2507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8686800" h="2507789">
                    <a:moveTo>
                      <a:pt x="8686800" y="941267"/>
                    </a:moveTo>
                    <a:cubicBezTo>
                      <a:pt x="8623935" y="942219"/>
                      <a:pt x="8561070" y="943172"/>
                      <a:pt x="8515350" y="964127"/>
                    </a:cubicBezTo>
                    <a:cubicBezTo>
                      <a:pt x="8469630" y="985082"/>
                      <a:pt x="8469630" y="1049852"/>
                      <a:pt x="8412480" y="1066997"/>
                    </a:cubicBezTo>
                    <a:cubicBezTo>
                      <a:pt x="8355330" y="1084142"/>
                      <a:pt x="8258175" y="1044137"/>
                      <a:pt x="8172450" y="1066997"/>
                    </a:cubicBezTo>
                    <a:cubicBezTo>
                      <a:pt x="8086725" y="1089857"/>
                      <a:pt x="7964805" y="1187012"/>
                      <a:pt x="7898130" y="1204157"/>
                    </a:cubicBezTo>
                    <a:cubicBezTo>
                      <a:pt x="7831455" y="1221302"/>
                      <a:pt x="7793355" y="1207967"/>
                      <a:pt x="7772400" y="1169867"/>
                    </a:cubicBezTo>
                    <a:cubicBezTo>
                      <a:pt x="7751445" y="1131767"/>
                      <a:pt x="7793355" y="1032707"/>
                      <a:pt x="7772400" y="975557"/>
                    </a:cubicBezTo>
                    <a:cubicBezTo>
                      <a:pt x="7751445" y="918407"/>
                      <a:pt x="7743825" y="842207"/>
                      <a:pt x="7646670" y="826967"/>
                    </a:cubicBezTo>
                    <a:cubicBezTo>
                      <a:pt x="7549515" y="811727"/>
                      <a:pt x="7282815" y="849827"/>
                      <a:pt x="7189470" y="884117"/>
                    </a:cubicBezTo>
                    <a:cubicBezTo>
                      <a:pt x="7096125" y="918407"/>
                      <a:pt x="7105650" y="990797"/>
                      <a:pt x="7086600" y="1032707"/>
                    </a:cubicBezTo>
                    <a:cubicBezTo>
                      <a:pt x="7067550" y="1074617"/>
                      <a:pt x="7105650" y="1118432"/>
                      <a:pt x="7075170" y="1135577"/>
                    </a:cubicBezTo>
                    <a:cubicBezTo>
                      <a:pt x="7044690" y="1152722"/>
                      <a:pt x="6955155" y="1156532"/>
                      <a:pt x="6903720" y="1135577"/>
                    </a:cubicBezTo>
                    <a:cubicBezTo>
                      <a:pt x="6852285" y="1114622"/>
                      <a:pt x="6817995" y="1034612"/>
                      <a:pt x="6766560" y="1009847"/>
                    </a:cubicBezTo>
                    <a:cubicBezTo>
                      <a:pt x="6715125" y="985082"/>
                      <a:pt x="6627495" y="1021277"/>
                      <a:pt x="6595110" y="986987"/>
                    </a:cubicBezTo>
                    <a:cubicBezTo>
                      <a:pt x="6562725" y="952697"/>
                      <a:pt x="6547485" y="826967"/>
                      <a:pt x="6572250" y="804107"/>
                    </a:cubicBezTo>
                    <a:cubicBezTo>
                      <a:pt x="6597015" y="781247"/>
                      <a:pt x="6701790" y="882212"/>
                      <a:pt x="6743700" y="849827"/>
                    </a:cubicBezTo>
                    <a:cubicBezTo>
                      <a:pt x="6785610" y="817442"/>
                      <a:pt x="6821805" y="689807"/>
                      <a:pt x="6823710" y="609797"/>
                    </a:cubicBezTo>
                    <a:cubicBezTo>
                      <a:pt x="6825615" y="529787"/>
                      <a:pt x="6787515" y="413582"/>
                      <a:pt x="6755130" y="369767"/>
                    </a:cubicBezTo>
                    <a:cubicBezTo>
                      <a:pt x="6722745" y="325952"/>
                      <a:pt x="6677025" y="400247"/>
                      <a:pt x="6629400" y="346907"/>
                    </a:cubicBezTo>
                    <a:cubicBezTo>
                      <a:pt x="6581775" y="293567"/>
                      <a:pt x="6526530" y="104972"/>
                      <a:pt x="6469380" y="49727"/>
                    </a:cubicBezTo>
                    <a:cubicBezTo>
                      <a:pt x="6412230" y="-5518"/>
                      <a:pt x="6358890" y="-11233"/>
                      <a:pt x="6286500" y="15437"/>
                    </a:cubicBezTo>
                    <a:cubicBezTo>
                      <a:pt x="6214110" y="42107"/>
                      <a:pt x="6096000" y="137357"/>
                      <a:pt x="6035040" y="209747"/>
                    </a:cubicBezTo>
                    <a:cubicBezTo>
                      <a:pt x="5974080" y="282137"/>
                      <a:pt x="5953125" y="404057"/>
                      <a:pt x="5920740" y="449777"/>
                    </a:cubicBezTo>
                    <a:cubicBezTo>
                      <a:pt x="5888355" y="495497"/>
                      <a:pt x="5886450" y="514547"/>
                      <a:pt x="5840730" y="484067"/>
                    </a:cubicBezTo>
                    <a:cubicBezTo>
                      <a:pt x="5795010" y="453587"/>
                      <a:pt x="5703570" y="324047"/>
                      <a:pt x="5646420" y="266897"/>
                    </a:cubicBezTo>
                    <a:cubicBezTo>
                      <a:pt x="5589270" y="209747"/>
                      <a:pt x="5568315" y="150692"/>
                      <a:pt x="5497830" y="141167"/>
                    </a:cubicBezTo>
                    <a:cubicBezTo>
                      <a:pt x="5427345" y="131642"/>
                      <a:pt x="5301615" y="162122"/>
                      <a:pt x="5223510" y="209747"/>
                    </a:cubicBezTo>
                    <a:cubicBezTo>
                      <a:pt x="5145405" y="257372"/>
                      <a:pt x="5061585" y="356432"/>
                      <a:pt x="5029200" y="426917"/>
                    </a:cubicBezTo>
                    <a:cubicBezTo>
                      <a:pt x="4996815" y="497402"/>
                      <a:pt x="4996815" y="577412"/>
                      <a:pt x="5029200" y="632657"/>
                    </a:cubicBezTo>
                    <a:cubicBezTo>
                      <a:pt x="5061585" y="687902"/>
                      <a:pt x="5177790" y="724097"/>
                      <a:pt x="5223510" y="758387"/>
                    </a:cubicBezTo>
                    <a:cubicBezTo>
                      <a:pt x="5269230" y="792677"/>
                      <a:pt x="5292090" y="790772"/>
                      <a:pt x="5303520" y="838397"/>
                    </a:cubicBezTo>
                    <a:cubicBezTo>
                      <a:pt x="5314950" y="886022"/>
                      <a:pt x="5309235" y="996512"/>
                      <a:pt x="5292090" y="1044137"/>
                    </a:cubicBezTo>
                    <a:cubicBezTo>
                      <a:pt x="5274945" y="1091762"/>
                      <a:pt x="5210175" y="1070807"/>
                      <a:pt x="5200650" y="1124147"/>
                    </a:cubicBezTo>
                    <a:cubicBezTo>
                      <a:pt x="5191125" y="1177487"/>
                      <a:pt x="5236845" y="1310837"/>
                      <a:pt x="5234940" y="1364177"/>
                    </a:cubicBezTo>
                    <a:cubicBezTo>
                      <a:pt x="5233035" y="1417517"/>
                      <a:pt x="5221605" y="1419422"/>
                      <a:pt x="5189220" y="1444187"/>
                    </a:cubicBezTo>
                    <a:cubicBezTo>
                      <a:pt x="5156835" y="1468952"/>
                      <a:pt x="5084445" y="1552772"/>
                      <a:pt x="5040630" y="1512767"/>
                    </a:cubicBezTo>
                    <a:cubicBezTo>
                      <a:pt x="4996815" y="1472762"/>
                      <a:pt x="4947285" y="1263212"/>
                      <a:pt x="4926330" y="1204157"/>
                    </a:cubicBezTo>
                    <a:cubicBezTo>
                      <a:pt x="4905375" y="1145102"/>
                      <a:pt x="4930140" y="1154627"/>
                      <a:pt x="4914900" y="1158437"/>
                    </a:cubicBezTo>
                    <a:cubicBezTo>
                      <a:pt x="4899660" y="1162247"/>
                      <a:pt x="4871085" y="1213682"/>
                      <a:pt x="4834890" y="1227017"/>
                    </a:cubicBezTo>
                    <a:cubicBezTo>
                      <a:pt x="4798695" y="1240352"/>
                      <a:pt x="4714875" y="1204157"/>
                      <a:pt x="4697730" y="1238447"/>
                    </a:cubicBezTo>
                    <a:cubicBezTo>
                      <a:pt x="4680585" y="1272737"/>
                      <a:pt x="4716780" y="1356557"/>
                      <a:pt x="4732020" y="1432757"/>
                    </a:cubicBezTo>
                    <a:cubicBezTo>
                      <a:pt x="4747260" y="1508957"/>
                      <a:pt x="4794885" y="1636592"/>
                      <a:pt x="4789170" y="1695647"/>
                    </a:cubicBezTo>
                    <a:cubicBezTo>
                      <a:pt x="4783455" y="1754702"/>
                      <a:pt x="4730115" y="1794707"/>
                      <a:pt x="4697730" y="1787087"/>
                    </a:cubicBezTo>
                    <a:cubicBezTo>
                      <a:pt x="4665345" y="1779467"/>
                      <a:pt x="4636770" y="1653737"/>
                      <a:pt x="4594860" y="1649927"/>
                    </a:cubicBezTo>
                    <a:cubicBezTo>
                      <a:pt x="4552950" y="1646117"/>
                      <a:pt x="4507230" y="1752797"/>
                      <a:pt x="4446270" y="1764227"/>
                    </a:cubicBezTo>
                    <a:cubicBezTo>
                      <a:pt x="4385310" y="1775657"/>
                      <a:pt x="4284345" y="1741367"/>
                      <a:pt x="4229100" y="1718507"/>
                    </a:cubicBezTo>
                    <a:cubicBezTo>
                      <a:pt x="4173855" y="1695647"/>
                      <a:pt x="4171950" y="1619447"/>
                      <a:pt x="4114800" y="1627067"/>
                    </a:cubicBezTo>
                    <a:cubicBezTo>
                      <a:pt x="4057650" y="1634687"/>
                      <a:pt x="3945255" y="1728032"/>
                      <a:pt x="3886200" y="1764227"/>
                    </a:cubicBezTo>
                    <a:cubicBezTo>
                      <a:pt x="3827145" y="1800422"/>
                      <a:pt x="3802380" y="1851857"/>
                      <a:pt x="3760470" y="1844237"/>
                    </a:cubicBezTo>
                    <a:cubicBezTo>
                      <a:pt x="3718560" y="1836617"/>
                      <a:pt x="3665220" y="1741367"/>
                      <a:pt x="3634740" y="1718507"/>
                    </a:cubicBezTo>
                    <a:cubicBezTo>
                      <a:pt x="3604260" y="1695647"/>
                      <a:pt x="3598545" y="1676597"/>
                      <a:pt x="3577590" y="1707077"/>
                    </a:cubicBezTo>
                    <a:cubicBezTo>
                      <a:pt x="3556635" y="1737557"/>
                      <a:pt x="3533775" y="1853762"/>
                      <a:pt x="3509010" y="1901387"/>
                    </a:cubicBezTo>
                    <a:cubicBezTo>
                      <a:pt x="3484245" y="1949012"/>
                      <a:pt x="3451860" y="1996637"/>
                      <a:pt x="3429000" y="1992827"/>
                    </a:cubicBezTo>
                    <a:cubicBezTo>
                      <a:pt x="3406140" y="1989017"/>
                      <a:pt x="3427095" y="1863287"/>
                      <a:pt x="3371850" y="1878527"/>
                    </a:cubicBezTo>
                    <a:cubicBezTo>
                      <a:pt x="3316605" y="1893767"/>
                      <a:pt x="3173730" y="2084267"/>
                      <a:pt x="3097530" y="2084267"/>
                    </a:cubicBezTo>
                    <a:cubicBezTo>
                      <a:pt x="3021330" y="2084267"/>
                      <a:pt x="2943225" y="1872812"/>
                      <a:pt x="2914650" y="1878527"/>
                    </a:cubicBezTo>
                    <a:cubicBezTo>
                      <a:pt x="2886075" y="1884242"/>
                      <a:pt x="2947035" y="2086172"/>
                      <a:pt x="2926080" y="2118557"/>
                    </a:cubicBezTo>
                    <a:cubicBezTo>
                      <a:pt x="2905125" y="2150942"/>
                      <a:pt x="2859405" y="2057597"/>
                      <a:pt x="2788920" y="2072837"/>
                    </a:cubicBezTo>
                    <a:cubicBezTo>
                      <a:pt x="2718435" y="2088077"/>
                      <a:pt x="2583180" y="2219522"/>
                      <a:pt x="2503170" y="2209997"/>
                    </a:cubicBezTo>
                    <a:cubicBezTo>
                      <a:pt x="2423160" y="2200472"/>
                      <a:pt x="2367915" y="2051882"/>
                      <a:pt x="2308860" y="2015687"/>
                    </a:cubicBezTo>
                    <a:cubicBezTo>
                      <a:pt x="2249805" y="1979492"/>
                      <a:pt x="2207895" y="1983302"/>
                      <a:pt x="2148840" y="1992827"/>
                    </a:cubicBezTo>
                    <a:cubicBezTo>
                      <a:pt x="2089785" y="2002352"/>
                      <a:pt x="2065020" y="1989017"/>
                      <a:pt x="1954530" y="2072837"/>
                    </a:cubicBezTo>
                    <a:cubicBezTo>
                      <a:pt x="1844040" y="2156657"/>
                      <a:pt x="1613535" y="2444312"/>
                      <a:pt x="1485900" y="2495747"/>
                    </a:cubicBezTo>
                    <a:cubicBezTo>
                      <a:pt x="1358265" y="2547182"/>
                      <a:pt x="1263015" y="2419547"/>
                      <a:pt x="1188720" y="2381447"/>
                    </a:cubicBezTo>
                    <a:cubicBezTo>
                      <a:pt x="1114425" y="2343347"/>
                      <a:pt x="1091565" y="2259527"/>
                      <a:pt x="1040130" y="2267147"/>
                    </a:cubicBezTo>
                    <a:cubicBezTo>
                      <a:pt x="988695" y="2274767"/>
                      <a:pt x="933450" y="2411927"/>
                      <a:pt x="880110" y="2427167"/>
                    </a:cubicBezTo>
                    <a:cubicBezTo>
                      <a:pt x="826770" y="2442407"/>
                      <a:pt x="767715" y="2394782"/>
                      <a:pt x="720090" y="2358587"/>
                    </a:cubicBezTo>
                    <a:cubicBezTo>
                      <a:pt x="672465" y="2322392"/>
                      <a:pt x="615315" y="2248097"/>
                      <a:pt x="594360" y="2209997"/>
                    </a:cubicBezTo>
                    <a:cubicBezTo>
                      <a:pt x="573405" y="2171897"/>
                      <a:pt x="626745" y="2147132"/>
                      <a:pt x="594360" y="2129987"/>
                    </a:cubicBezTo>
                    <a:cubicBezTo>
                      <a:pt x="561975" y="2112842"/>
                      <a:pt x="441960" y="2099507"/>
                      <a:pt x="400050" y="2107127"/>
                    </a:cubicBezTo>
                    <a:cubicBezTo>
                      <a:pt x="358140" y="2114747"/>
                      <a:pt x="344805" y="2149037"/>
                      <a:pt x="342900" y="2175707"/>
                    </a:cubicBezTo>
                    <a:cubicBezTo>
                      <a:pt x="340995" y="2202377"/>
                      <a:pt x="403860" y="2244287"/>
                      <a:pt x="388620" y="2267147"/>
                    </a:cubicBezTo>
                    <a:cubicBezTo>
                      <a:pt x="373380" y="2290007"/>
                      <a:pt x="316230" y="2324297"/>
                      <a:pt x="251460" y="2312867"/>
                    </a:cubicBezTo>
                    <a:cubicBezTo>
                      <a:pt x="186690" y="2301437"/>
                      <a:pt x="93345" y="2250002"/>
                      <a:pt x="0" y="2198567"/>
                    </a:cubicBezTo>
                  </a:path>
                </a:pathLst>
              </a:cu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4" name="Vrije vorm 13"/>
              <p:cNvSpPr/>
              <p:nvPr/>
            </p:nvSpPr>
            <p:spPr>
              <a:xfrm>
                <a:off x="8219406" y="5189220"/>
                <a:ext cx="695994" cy="169268"/>
              </a:xfrm>
              <a:custGeom>
                <a:avLst/>
                <a:gdLst>
                  <a:gd name="connsiteX0" fmla="*/ 695994 w 695994"/>
                  <a:gd name="connsiteY0" fmla="*/ 0 h 169268"/>
                  <a:gd name="connsiteX1" fmla="*/ 478824 w 695994"/>
                  <a:gd name="connsiteY1" fmla="*/ 160020 h 169268"/>
                  <a:gd name="connsiteX2" fmla="*/ 33054 w 695994"/>
                  <a:gd name="connsiteY2" fmla="*/ 148590 h 169268"/>
                  <a:gd name="connsiteX3" fmla="*/ 67344 w 695994"/>
                  <a:gd name="connsiteY3" fmla="*/ 137160 h 169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5994" h="169268">
                    <a:moveTo>
                      <a:pt x="695994" y="0"/>
                    </a:moveTo>
                    <a:cubicBezTo>
                      <a:pt x="642654" y="67627"/>
                      <a:pt x="589314" y="135255"/>
                      <a:pt x="478824" y="160020"/>
                    </a:cubicBezTo>
                    <a:cubicBezTo>
                      <a:pt x="368334" y="184785"/>
                      <a:pt x="101634" y="152400"/>
                      <a:pt x="33054" y="148590"/>
                    </a:cubicBezTo>
                    <a:cubicBezTo>
                      <a:pt x="-35526" y="144780"/>
                      <a:pt x="15909" y="140970"/>
                      <a:pt x="67344" y="137160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5" name="Vrije vorm 14"/>
              <p:cNvSpPr/>
              <p:nvPr/>
            </p:nvSpPr>
            <p:spPr>
              <a:xfrm>
                <a:off x="6459139" y="4800600"/>
                <a:ext cx="2399111" cy="710151"/>
              </a:xfrm>
              <a:custGeom>
                <a:avLst/>
                <a:gdLst>
                  <a:gd name="connsiteX0" fmla="*/ 1610441 w 2399111"/>
                  <a:gd name="connsiteY0" fmla="*/ 537210 h 710151"/>
                  <a:gd name="connsiteX1" fmla="*/ 1164671 w 2399111"/>
                  <a:gd name="connsiteY1" fmla="*/ 537210 h 710151"/>
                  <a:gd name="connsiteX2" fmla="*/ 890351 w 2399111"/>
                  <a:gd name="connsiteY2" fmla="*/ 537210 h 710151"/>
                  <a:gd name="connsiteX3" fmla="*/ 524591 w 2399111"/>
                  <a:gd name="connsiteY3" fmla="*/ 651510 h 710151"/>
                  <a:gd name="connsiteX4" fmla="*/ 78821 w 2399111"/>
                  <a:gd name="connsiteY4" fmla="*/ 708660 h 710151"/>
                  <a:gd name="connsiteX5" fmla="*/ 21671 w 2399111"/>
                  <a:gd name="connsiteY5" fmla="*/ 594360 h 710151"/>
                  <a:gd name="connsiteX6" fmla="*/ 318851 w 2399111"/>
                  <a:gd name="connsiteY6" fmla="*/ 571500 h 710151"/>
                  <a:gd name="connsiteX7" fmla="*/ 604601 w 2399111"/>
                  <a:gd name="connsiteY7" fmla="*/ 445770 h 710151"/>
                  <a:gd name="connsiteX8" fmla="*/ 1336121 w 2399111"/>
                  <a:gd name="connsiteY8" fmla="*/ 377190 h 710151"/>
                  <a:gd name="connsiteX9" fmla="*/ 1587581 w 2399111"/>
                  <a:gd name="connsiteY9" fmla="*/ 228600 h 710151"/>
                  <a:gd name="connsiteX10" fmla="*/ 2181941 w 2399111"/>
                  <a:gd name="connsiteY10" fmla="*/ 160020 h 710151"/>
                  <a:gd name="connsiteX11" fmla="*/ 2399111 w 2399111"/>
                  <a:gd name="connsiteY11" fmla="*/ 0 h 71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99111" h="710151">
                    <a:moveTo>
                      <a:pt x="1610441" y="537210"/>
                    </a:moveTo>
                    <a:lnTo>
                      <a:pt x="1164671" y="537210"/>
                    </a:lnTo>
                    <a:cubicBezTo>
                      <a:pt x="1044656" y="537210"/>
                      <a:pt x="997031" y="518160"/>
                      <a:pt x="890351" y="537210"/>
                    </a:cubicBezTo>
                    <a:cubicBezTo>
                      <a:pt x="783671" y="556260"/>
                      <a:pt x="659846" y="622935"/>
                      <a:pt x="524591" y="651510"/>
                    </a:cubicBezTo>
                    <a:cubicBezTo>
                      <a:pt x="389336" y="680085"/>
                      <a:pt x="162641" y="718185"/>
                      <a:pt x="78821" y="708660"/>
                    </a:cubicBezTo>
                    <a:cubicBezTo>
                      <a:pt x="-4999" y="699135"/>
                      <a:pt x="-18334" y="617220"/>
                      <a:pt x="21671" y="594360"/>
                    </a:cubicBezTo>
                    <a:cubicBezTo>
                      <a:pt x="61676" y="571500"/>
                      <a:pt x="221696" y="596265"/>
                      <a:pt x="318851" y="571500"/>
                    </a:cubicBezTo>
                    <a:cubicBezTo>
                      <a:pt x="416006" y="546735"/>
                      <a:pt x="435056" y="478155"/>
                      <a:pt x="604601" y="445770"/>
                    </a:cubicBezTo>
                    <a:cubicBezTo>
                      <a:pt x="774146" y="413385"/>
                      <a:pt x="1172291" y="413385"/>
                      <a:pt x="1336121" y="377190"/>
                    </a:cubicBezTo>
                    <a:cubicBezTo>
                      <a:pt x="1499951" y="340995"/>
                      <a:pt x="1446611" y="264795"/>
                      <a:pt x="1587581" y="228600"/>
                    </a:cubicBezTo>
                    <a:cubicBezTo>
                      <a:pt x="1728551" y="192405"/>
                      <a:pt x="2046686" y="198120"/>
                      <a:pt x="2181941" y="160020"/>
                    </a:cubicBezTo>
                    <a:cubicBezTo>
                      <a:pt x="2317196" y="121920"/>
                      <a:pt x="2399111" y="0"/>
                      <a:pt x="2399111" y="0"/>
                    </a:cubicBezTo>
                  </a:path>
                </a:pathLst>
              </a:cu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6" name="Vrije vorm 15"/>
              <p:cNvSpPr/>
              <p:nvPr/>
            </p:nvSpPr>
            <p:spPr>
              <a:xfrm>
                <a:off x="3733238" y="4994910"/>
                <a:ext cx="2477641" cy="1087583"/>
              </a:xfrm>
              <a:custGeom>
                <a:avLst/>
                <a:gdLst>
                  <a:gd name="connsiteX0" fmla="*/ 1856032 w 2477641"/>
                  <a:gd name="connsiteY0" fmla="*/ 422910 h 1087583"/>
                  <a:gd name="connsiteX1" fmla="*/ 1798882 w 2477641"/>
                  <a:gd name="connsiteY1" fmla="*/ 525780 h 1087583"/>
                  <a:gd name="connsiteX2" fmla="*/ 1913182 w 2477641"/>
                  <a:gd name="connsiteY2" fmla="*/ 594360 h 1087583"/>
                  <a:gd name="connsiteX3" fmla="*/ 2290372 w 2477641"/>
                  <a:gd name="connsiteY3" fmla="*/ 502920 h 1087583"/>
                  <a:gd name="connsiteX4" fmla="*/ 2393242 w 2477641"/>
                  <a:gd name="connsiteY4" fmla="*/ 445770 h 1087583"/>
                  <a:gd name="connsiteX5" fmla="*/ 2473252 w 2477641"/>
                  <a:gd name="connsiteY5" fmla="*/ 605790 h 1087583"/>
                  <a:gd name="connsiteX6" fmla="*/ 2256082 w 2477641"/>
                  <a:gd name="connsiteY6" fmla="*/ 777240 h 1087583"/>
                  <a:gd name="connsiteX7" fmla="*/ 1787452 w 2477641"/>
                  <a:gd name="connsiteY7" fmla="*/ 788670 h 1087583"/>
                  <a:gd name="connsiteX8" fmla="*/ 1513132 w 2477641"/>
                  <a:gd name="connsiteY8" fmla="*/ 948690 h 1087583"/>
                  <a:gd name="connsiteX9" fmla="*/ 1433122 w 2477641"/>
                  <a:gd name="connsiteY9" fmla="*/ 1040130 h 1087583"/>
                  <a:gd name="connsiteX10" fmla="*/ 1250242 w 2477641"/>
                  <a:gd name="connsiteY10" fmla="*/ 960120 h 1087583"/>
                  <a:gd name="connsiteX11" fmla="*/ 987352 w 2477641"/>
                  <a:gd name="connsiteY11" fmla="*/ 1005840 h 1087583"/>
                  <a:gd name="connsiteX12" fmla="*/ 793042 w 2477641"/>
                  <a:gd name="connsiteY12" fmla="*/ 1074420 h 1087583"/>
                  <a:gd name="connsiteX13" fmla="*/ 530152 w 2477641"/>
                  <a:gd name="connsiteY13" fmla="*/ 1085850 h 1087583"/>
                  <a:gd name="connsiteX14" fmla="*/ 95812 w 2477641"/>
                  <a:gd name="connsiteY14" fmla="*/ 1051560 h 1087583"/>
                  <a:gd name="connsiteX15" fmla="*/ 15802 w 2477641"/>
                  <a:gd name="connsiteY15" fmla="*/ 811530 h 1087583"/>
                  <a:gd name="connsiteX16" fmla="*/ 324412 w 2477641"/>
                  <a:gd name="connsiteY16" fmla="*/ 845820 h 1087583"/>
                  <a:gd name="connsiteX17" fmla="*/ 392992 w 2477641"/>
                  <a:gd name="connsiteY17" fmla="*/ 685800 h 1087583"/>
                  <a:gd name="connsiteX18" fmla="*/ 621592 w 2477641"/>
                  <a:gd name="connsiteY18" fmla="*/ 617220 h 1087583"/>
                  <a:gd name="connsiteX19" fmla="*/ 747322 w 2477641"/>
                  <a:gd name="connsiteY19" fmla="*/ 822960 h 1087583"/>
                  <a:gd name="connsiteX20" fmla="*/ 907342 w 2477641"/>
                  <a:gd name="connsiteY20" fmla="*/ 834390 h 1087583"/>
                  <a:gd name="connsiteX21" fmla="*/ 907342 w 2477641"/>
                  <a:gd name="connsiteY21" fmla="*/ 628650 h 1087583"/>
                  <a:gd name="connsiteX22" fmla="*/ 1318822 w 2477641"/>
                  <a:gd name="connsiteY22" fmla="*/ 525780 h 1087583"/>
                  <a:gd name="connsiteX23" fmla="*/ 1570282 w 2477641"/>
                  <a:gd name="connsiteY23" fmla="*/ 411480 h 1087583"/>
                  <a:gd name="connsiteX24" fmla="*/ 1661722 w 2477641"/>
                  <a:gd name="connsiteY24" fmla="*/ 125730 h 1087583"/>
                  <a:gd name="connsiteX25" fmla="*/ 2187502 w 2477641"/>
                  <a:gd name="connsiteY25" fmla="*/ 0 h 1087583"/>
                  <a:gd name="connsiteX26" fmla="*/ 2233222 w 2477641"/>
                  <a:gd name="connsiteY26" fmla="*/ 125730 h 1087583"/>
                  <a:gd name="connsiteX27" fmla="*/ 1913182 w 2477641"/>
                  <a:gd name="connsiteY27" fmla="*/ 331470 h 108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477641" h="1087583">
                    <a:moveTo>
                      <a:pt x="1856032" y="422910"/>
                    </a:moveTo>
                    <a:cubicBezTo>
                      <a:pt x="1822694" y="460057"/>
                      <a:pt x="1789357" y="497205"/>
                      <a:pt x="1798882" y="525780"/>
                    </a:cubicBezTo>
                    <a:cubicBezTo>
                      <a:pt x="1808407" y="554355"/>
                      <a:pt x="1831267" y="598170"/>
                      <a:pt x="1913182" y="594360"/>
                    </a:cubicBezTo>
                    <a:cubicBezTo>
                      <a:pt x="1995097" y="590550"/>
                      <a:pt x="2210362" y="527685"/>
                      <a:pt x="2290372" y="502920"/>
                    </a:cubicBezTo>
                    <a:cubicBezTo>
                      <a:pt x="2370382" y="478155"/>
                      <a:pt x="2362762" y="428625"/>
                      <a:pt x="2393242" y="445770"/>
                    </a:cubicBezTo>
                    <a:cubicBezTo>
                      <a:pt x="2423722" y="462915"/>
                      <a:pt x="2496112" y="550545"/>
                      <a:pt x="2473252" y="605790"/>
                    </a:cubicBezTo>
                    <a:cubicBezTo>
                      <a:pt x="2450392" y="661035"/>
                      <a:pt x="2370382" y="746760"/>
                      <a:pt x="2256082" y="777240"/>
                    </a:cubicBezTo>
                    <a:cubicBezTo>
                      <a:pt x="2141782" y="807720"/>
                      <a:pt x="1911277" y="760095"/>
                      <a:pt x="1787452" y="788670"/>
                    </a:cubicBezTo>
                    <a:cubicBezTo>
                      <a:pt x="1663627" y="817245"/>
                      <a:pt x="1572187" y="906780"/>
                      <a:pt x="1513132" y="948690"/>
                    </a:cubicBezTo>
                    <a:cubicBezTo>
                      <a:pt x="1454077" y="990600"/>
                      <a:pt x="1476937" y="1038225"/>
                      <a:pt x="1433122" y="1040130"/>
                    </a:cubicBezTo>
                    <a:cubicBezTo>
                      <a:pt x="1389307" y="1042035"/>
                      <a:pt x="1324537" y="965835"/>
                      <a:pt x="1250242" y="960120"/>
                    </a:cubicBezTo>
                    <a:cubicBezTo>
                      <a:pt x="1175947" y="954405"/>
                      <a:pt x="1063552" y="986790"/>
                      <a:pt x="987352" y="1005840"/>
                    </a:cubicBezTo>
                    <a:cubicBezTo>
                      <a:pt x="911152" y="1024890"/>
                      <a:pt x="869242" y="1061085"/>
                      <a:pt x="793042" y="1074420"/>
                    </a:cubicBezTo>
                    <a:cubicBezTo>
                      <a:pt x="716842" y="1087755"/>
                      <a:pt x="646357" y="1089660"/>
                      <a:pt x="530152" y="1085850"/>
                    </a:cubicBezTo>
                    <a:cubicBezTo>
                      <a:pt x="413947" y="1082040"/>
                      <a:pt x="181537" y="1097280"/>
                      <a:pt x="95812" y="1051560"/>
                    </a:cubicBezTo>
                    <a:cubicBezTo>
                      <a:pt x="10087" y="1005840"/>
                      <a:pt x="-22298" y="845820"/>
                      <a:pt x="15802" y="811530"/>
                    </a:cubicBezTo>
                    <a:cubicBezTo>
                      <a:pt x="53902" y="777240"/>
                      <a:pt x="261547" y="866775"/>
                      <a:pt x="324412" y="845820"/>
                    </a:cubicBezTo>
                    <a:cubicBezTo>
                      <a:pt x="387277" y="824865"/>
                      <a:pt x="343462" y="723900"/>
                      <a:pt x="392992" y="685800"/>
                    </a:cubicBezTo>
                    <a:cubicBezTo>
                      <a:pt x="442522" y="647700"/>
                      <a:pt x="562537" y="594360"/>
                      <a:pt x="621592" y="617220"/>
                    </a:cubicBezTo>
                    <a:cubicBezTo>
                      <a:pt x="680647" y="640080"/>
                      <a:pt x="699697" y="786765"/>
                      <a:pt x="747322" y="822960"/>
                    </a:cubicBezTo>
                    <a:cubicBezTo>
                      <a:pt x="794947" y="859155"/>
                      <a:pt x="880672" y="866775"/>
                      <a:pt x="907342" y="834390"/>
                    </a:cubicBezTo>
                    <a:cubicBezTo>
                      <a:pt x="934012" y="802005"/>
                      <a:pt x="838762" y="680085"/>
                      <a:pt x="907342" y="628650"/>
                    </a:cubicBezTo>
                    <a:cubicBezTo>
                      <a:pt x="975922" y="577215"/>
                      <a:pt x="1208332" y="561975"/>
                      <a:pt x="1318822" y="525780"/>
                    </a:cubicBezTo>
                    <a:cubicBezTo>
                      <a:pt x="1429312" y="489585"/>
                      <a:pt x="1513132" y="478155"/>
                      <a:pt x="1570282" y="411480"/>
                    </a:cubicBezTo>
                    <a:cubicBezTo>
                      <a:pt x="1627432" y="344805"/>
                      <a:pt x="1558852" y="194310"/>
                      <a:pt x="1661722" y="125730"/>
                    </a:cubicBezTo>
                    <a:cubicBezTo>
                      <a:pt x="1764592" y="57150"/>
                      <a:pt x="2092252" y="0"/>
                      <a:pt x="2187502" y="0"/>
                    </a:cubicBezTo>
                    <a:cubicBezTo>
                      <a:pt x="2282752" y="0"/>
                      <a:pt x="2278942" y="70485"/>
                      <a:pt x="2233222" y="125730"/>
                    </a:cubicBezTo>
                    <a:cubicBezTo>
                      <a:pt x="2187502" y="180975"/>
                      <a:pt x="2050342" y="256222"/>
                      <a:pt x="1913182" y="331470"/>
                    </a:cubicBezTo>
                  </a:path>
                </a:pathLst>
              </a:cu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7" name="Vrije vorm 16"/>
              <p:cNvSpPr/>
              <p:nvPr/>
            </p:nvSpPr>
            <p:spPr>
              <a:xfrm>
                <a:off x="2926080" y="3507554"/>
                <a:ext cx="408622" cy="228854"/>
              </a:xfrm>
              <a:custGeom>
                <a:avLst/>
                <a:gdLst>
                  <a:gd name="connsiteX0" fmla="*/ 0 w 408622"/>
                  <a:gd name="connsiteY0" fmla="*/ 115756 h 228854"/>
                  <a:gd name="connsiteX1" fmla="*/ 114300 w 408622"/>
                  <a:gd name="connsiteY1" fmla="*/ 12886 h 228854"/>
                  <a:gd name="connsiteX2" fmla="*/ 377190 w 408622"/>
                  <a:gd name="connsiteY2" fmla="*/ 24316 h 228854"/>
                  <a:gd name="connsiteX3" fmla="*/ 388620 w 408622"/>
                  <a:gd name="connsiteY3" fmla="*/ 218626 h 228854"/>
                  <a:gd name="connsiteX4" fmla="*/ 240030 w 408622"/>
                  <a:gd name="connsiteY4" fmla="*/ 184336 h 22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622" h="228854">
                    <a:moveTo>
                      <a:pt x="0" y="115756"/>
                    </a:moveTo>
                    <a:cubicBezTo>
                      <a:pt x="25717" y="71941"/>
                      <a:pt x="51435" y="28126"/>
                      <a:pt x="114300" y="12886"/>
                    </a:cubicBezTo>
                    <a:cubicBezTo>
                      <a:pt x="177165" y="-2354"/>
                      <a:pt x="331470" y="-9974"/>
                      <a:pt x="377190" y="24316"/>
                    </a:cubicBezTo>
                    <a:cubicBezTo>
                      <a:pt x="422910" y="58606"/>
                      <a:pt x="411480" y="191956"/>
                      <a:pt x="388620" y="218626"/>
                    </a:cubicBezTo>
                    <a:cubicBezTo>
                      <a:pt x="365760" y="245296"/>
                      <a:pt x="302895" y="214816"/>
                      <a:pt x="240030" y="184336"/>
                    </a:cubicBezTo>
                  </a:path>
                </a:pathLst>
              </a:cu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8" name="Vrije vorm 17"/>
              <p:cNvSpPr/>
              <p:nvPr/>
            </p:nvSpPr>
            <p:spPr>
              <a:xfrm>
                <a:off x="7474513" y="2651760"/>
                <a:ext cx="1383737" cy="902970"/>
              </a:xfrm>
              <a:custGeom>
                <a:avLst/>
                <a:gdLst>
                  <a:gd name="connsiteX0" fmla="*/ 103577 w 1383737"/>
                  <a:gd name="connsiteY0" fmla="*/ 902970 h 902970"/>
                  <a:gd name="connsiteX1" fmla="*/ 707 w 1383737"/>
                  <a:gd name="connsiteY1" fmla="*/ 754380 h 902970"/>
                  <a:gd name="connsiteX2" fmla="*/ 149297 w 1383737"/>
                  <a:gd name="connsiteY2" fmla="*/ 582930 h 902970"/>
                  <a:gd name="connsiteX3" fmla="*/ 355037 w 1383737"/>
                  <a:gd name="connsiteY3" fmla="*/ 651510 h 902970"/>
                  <a:gd name="connsiteX4" fmla="*/ 492197 w 1383737"/>
                  <a:gd name="connsiteY4" fmla="*/ 514350 h 902970"/>
                  <a:gd name="connsiteX5" fmla="*/ 777947 w 1383737"/>
                  <a:gd name="connsiteY5" fmla="*/ 434340 h 902970"/>
                  <a:gd name="connsiteX6" fmla="*/ 846527 w 1383737"/>
                  <a:gd name="connsiteY6" fmla="*/ 320040 h 902970"/>
                  <a:gd name="connsiteX7" fmla="*/ 1143707 w 1383737"/>
                  <a:gd name="connsiteY7" fmla="*/ 331470 h 902970"/>
                  <a:gd name="connsiteX8" fmla="*/ 1383737 w 1383737"/>
                  <a:gd name="connsiteY8" fmla="*/ 0 h 902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83737" h="902970">
                    <a:moveTo>
                      <a:pt x="103577" y="902970"/>
                    </a:moveTo>
                    <a:cubicBezTo>
                      <a:pt x="48332" y="855345"/>
                      <a:pt x="-6913" y="807720"/>
                      <a:pt x="707" y="754380"/>
                    </a:cubicBezTo>
                    <a:cubicBezTo>
                      <a:pt x="8327" y="701040"/>
                      <a:pt x="90242" y="600075"/>
                      <a:pt x="149297" y="582930"/>
                    </a:cubicBezTo>
                    <a:cubicBezTo>
                      <a:pt x="208352" y="565785"/>
                      <a:pt x="297887" y="662940"/>
                      <a:pt x="355037" y="651510"/>
                    </a:cubicBezTo>
                    <a:cubicBezTo>
                      <a:pt x="412187" y="640080"/>
                      <a:pt x="421712" y="550545"/>
                      <a:pt x="492197" y="514350"/>
                    </a:cubicBezTo>
                    <a:cubicBezTo>
                      <a:pt x="562682" y="478155"/>
                      <a:pt x="718892" y="466725"/>
                      <a:pt x="777947" y="434340"/>
                    </a:cubicBezTo>
                    <a:cubicBezTo>
                      <a:pt x="837002" y="401955"/>
                      <a:pt x="785567" y="337185"/>
                      <a:pt x="846527" y="320040"/>
                    </a:cubicBezTo>
                    <a:cubicBezTo>
                      <a:pt x="907487" y="302895"/>
                      <a:pt x="1054172" y="384810"/>
                      <a:pt x="1143707" y="331470"/>
                    </a:cubicBezTo>
                    <a:cubicBezTo>
                      <a:pt x="1233242" y="278130"/>
                      <a:pt x="1308489" y="139065"/>
                      <a:pt x="1383737" y="0"/>
                    </a:cubicBezTo>
                  </a:path>
                </a:pathLst>
              </a:cu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19" name="Vrije vorm 18"/>
              <p:cNvSpPr/>
              <p:nvPr/>
            </p:nvSpPr>
            <p:spPr>
              <a:xfrm>
                <a:off x="7909560" y="3509010"/>
                <a:ext cx="971550" cy="377190"/>
              </a:xfrm>
              <a:custGeom>
                <a:avLst/>
                <a:gdLst>
                  <a:gd name="connsiteX0" fmla="*/ 0 w 971550"/>
                  <a:gd name="connsiteY0" fmla="*/ 125730 h 377190"/>
                  <a:gd name="connsiteX1" fmla="*/ 194310 w 971550"/>
                  <a:gd name="connsiteY1" fmla="*/ 160020 h 377190"/>
                  <a:gd name="connsiteX2" fmla="*/ 354330 w 971550"/>
                  <a:gd name="connsiteY2" fmla="*/ 274320 h 377190"/>
                  <a:gd name="connsiteX3" fmla="*/ 377190 w 971550"/>
                  <a:gd name="connsiteY3" fmla="*/ 377190 h 377190"/>
                  <a:gd name="connsiteX4" fmla="*/ 640080 w 971550"/>
                  <a:gd name="connsiteY4" fmla="*/ 377190 h 377190"/>
                  <a:gd name="connsiteX5" fmla="*/ 845820 w 971550"/>
                  <a:gd name="connsiteY5" fmla="*/ 274320 h 377190"/>
                  <a:gd name="connsiteX6" fmla="*/ 880110 w 971550"/>
                  <a:gd name="connsiteY6" fmla="*/ 68580 h 377190"/>
                  <a:gd name="connsiteX7" fmla="*/ 971550 w 971550"/>
                  <a:gd name="connsiteY7" fmla="*/ 0 h 37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1550" h="377190">
                    <a:moveTo>
                      <a:pt x="0" y="125730"/>
                    </a:moveTo>
                    <a:cubicBezTo>
                      <a:pt x="67627" y="130492"/>
                      <a:pt x="135255" y="135255"/>
                      <a:pt x="194310" y="160020"/>
                    </a:cubicBezTo>
                    <a:cubicBezTo>
                      <a:pt x="253365" y="184785"/>
                      <a:pt x="323850" y="238125"/>
                      <a:pt x="354330" y="274320"/>
                    </a:cubicBezTo>
                    <a:cubicBezTo>
                      <a:pt x="384810" y="310515"/>
                      <a:pt x="329565" y="360045"/>
                      <a:pt x="377190" y="377190"/>
                    </a:cubicBezTo>
                    <a:cubicBezTo>
                      <a:pt x="424815" y="394335"/>
                      <a:pt x="561975" y="394335"/>
                      <a:pt x="640080" y="377190"/>
                    </a:cubicBezTo>
                    <a:cubicBezTo>
                      <a:pt x="718185" y="360045"/>
                      <a:pt x="805815" y="325755"/>
                      <a:pt x="845820" y="274320"/>
                    </a:cubicBezTo>
                    <a:cubicBezTo>
                      <a:pt x="885825" y="222885"/>
                      <a:pt x="859155" y="114300"/>
                      <a:pt x="880110" y="68580"/>
                    </a:cubicBezTo>
                    <a:cubicBezTo>
                      <a:pt x="901065" y="22860"/>
                      <a:pt x="936307" y="11430"/>
                      <a:pt x="971550" y="0"/>
                    </a:cubicBezTo>
                  </a:path>
                </a:pathLst>
              </a:cu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7" name="Afbeelding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3906" y="1741766"/>
              <a:ext cx="809623" cy="676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8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612180" y="310829"/>
            <a:ext cx="6828034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Montagne</a:t>
            </a:r>
            <a:r>
              <a:rPr lang="nl-BE" sz="6000" dirty="0" smtClean="0">
                <a:solidFill>
                  <a:srgbClr val="002060"/>
                </a:solidFill>
              </a:rPr>
              <a:t> angulaire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2013548" y="1518156"/>
            <a:ext cx="8135004" cy="5062948"/>
            <a:chOff x="323528" y="1232198"/>
            <a:chExt cx="8455669" cy="544901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232198"/>
              <a:ext cx="8455669" cy="5449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ep 6"/>
            <p:cNvGrpSpPr/>
            <p:nvPr/>
          </p:nvGrpSpPr>
          <p:grpSpPr>
            <a:xfrm>
              <a:off x="323528" y="1628800"/>
              <a:ext cx="8455669" cy="1008112"/>
              <a:chOff x="323528" y="1628800"/>
              <a:chExt cx="8455669" cy="1008112"/>
            </a:xfrm>
          </p:grpSpPr>
          <p:cxnSp>
            <p:nvCxnSpPr>
              <p:cNvPr id="8" name="Rechte verbindingslijn 7"/>
              <p:cNvCxnSpPr/>
              <p:nvPr/>
            </p:nvCxnSpPr>
            <p:spPr>
              <a:xfrm flipV="1">
                <a:off x="323528" y="1628800"/>
                <a:ext cx="864096" cy="504056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Rechte verbindingslijn 8"/>
              <p:cNvCxnSpPr/>
              <p:nvPr/>
            </p:nvCxnSpPr>
            <p:spPr>
              <a:xfrm>
                <a:off x="1187624" y="1628800"/>
                <a:ext cx="504056" cy="36004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Rechte verbindingslijn 9"/>
              <p:cNvCxnSpPr/>
              <p:nvPr/>
            </p:nvCxnSpPr>
            <p:spPr>
              <a:xfrm>
                <a:off x="1691680" y="1988840"/>
                <a:ext cx="216024" cy="43204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echte verbindingslijn 10"/>
              <p:cNvCxnSpPr/>
              <p:nvPr/>
            </p:nvCxnSpPr>
            <p:spPr>
              <a:xfrm flipV="1">
                <a:off x="1907704" y="2204864"/>
                <a:ext cx="432048" cy="216024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echte verbindingslijn 11"/>
              <p:cNvCxnSpPr/>
              <p:nvPr/>
            </p:nvCxnSpPr>
            <p:spPr>
              <a:xfrm>
                <a:off x="2339752" y="2204864"/>
                <a:ext cx="432048" cy="108012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echte verbindingslijn 12"/>
              <p:cNvCxnSpPr/>
              <p:nvPr/>
            </p:nvCxnSpPr>
            <p:spPr>
              <a:xfrm flipV="1">
                <a:off x="2771800" y="1700808"/>
                <a:ext cx="936104" cy="61206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Rechte verbindingslijn 13"/>
              <p:cNvCxnSpPr/>
              <p:nvPr/>
            </p:nvCxnSpPr>
            <p:spPr>
              <a:xfrm>
                <a:off x="3707904" y="1700808"/>
                <a:ext cx="576064" cy="288032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chte verbindingslijn 14"/>
              <p:cNvCxnSpPr/>
              <p:nvPr/>
            </p:nvCxnSpPr>
            <p:spPr>
              <a:xfrm>
                <a:off x="4283968" y="1988840"/>
                <a:ext cx="267394" cy="324036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chte verbindingslijn 15"/>
              <p:cNvCxnSpPr/>
              <p:nvPr/>
            </p:nvCxnSpPr>
            <p:spPr>
              <a:xfrm flipV="1">
                <a:off x="4551362" y="1880828"/>
                <a:ext cx="452686" cy="43204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chte verbindingslijn 16"/>
              <p:cNvCxnSpPr/>
              <p:nvPr/>
            </p:nvCxnSpPr>
            <p:spPr>
              <a:xfrm>
                <a:off x="5004048" y="1880828"/>
                <a:ext cx="1008112" cy="216024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chte verbindingslijn 19"/>
              <p:cNvCxnSpPr/>
              <p:nvPr/>
            </p:nvCxnSpPr>
            <p:spPr>
              <a:xfrm>
                <a:off x="6012160" y="2096852"/>
                <a:ext cx="216024" cy="16201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chte verbindingslijn 20"/>
              <p:cNvCxnSpPr/>
              <p:nvPr/>
            </p:nvCxnSpPr>
            <p:spPr>
              <a:xfrm flipV="1">
                <a:off x="6228184" y="1844824"/>
                <a:ext cx="792088" cy="414046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chte verbindingslijn 21"/>
              <p:cNvCxnSpPr/>
              <p:nvPr/>
            </p:nvCxnSpPr>
            <p:spPr>
              <a:xfrm>
                <a:off x="7020272" y="1844824"/>
                <a:ext cx="576064" cy="576064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chte verbindingslijn 22"/>
              <p:cNvCxnSpPr/>
              <p:nvPr/>
            </p:nvCxnSpPr>
            <p:spPr>
              <a:xfrm>
                <a:off x="7596336" y="2420888"/>
                <a:ext cx="360040" cy="7200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Rechte verbindingslijn 23"/>
              <p:cNvCxnSpPr/>
              <p:nvPr/>
            </p:nvCxnSpPr>
            <p:spPr>
              <a:xfrm>
                <a:off x="7956376" y="2492896"/>
                <a:ext cx="576064" cy="144016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/>
              <p:cNvCxnSpPr/>
              <p:nvPr/>
            </p:nvCxnSpPr>
            <p:spPr>
              <a:xfrm flipV="1">
                <a:off x="8532440" y="2492896"/>
                <a:ext cx="246757" cy="144016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94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1530355" y="264965"/>
            <a:ext cx="8927290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Ligne</a:t>
            </a:r>
            <a:r>
              <a:rPr lang="nl-BE" sz="6000" dirty="0" smtClean="0">
                <a:solidFill>
                  <a:srgbClr val="002060"/>
                </a:solidFill>
              </a:rPr>
              <a:t> de </a:t>
            </a:r>
            <a:r>
              <a:rPr lang="nl-BE" sz="6000" dirty="0" err="1" smtClean="0">
                <a:solidFill>
                  <a:srgbClr val="002060"/>
                </a:solidFill>
              </a:rPr>
              <a:t>pliage</a:t>
            </a:r>
            <a:r>
              <a:rPr lang="nl-BE" sz="6000" dirty="0" smtClean="0">
                <a:solidFill>
                  <a:srgbClr val="002060"/>
                </a:solidFill>
              </a:rPr>
              <a:t> supérieure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1406343" y="1468987"/>
            <a:ext cx="8793725" cy="5060602"/>
            <a:chOff x="1331640" y="1700807"/>
            <a:chExt cx="7078291" cy="429616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700807"/>
              <a:ext cx="7078291" cy="4296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ep 6"/>
            <p:cNvGrpSpPr/>
            <p:nvPr/>
          </p:nvGrpSpPr>
          <p:grpSpPr>
            <a:xfrm>
              <a:off x="4283968" y="1916832"/>
              <a:ext cx="1656184" cy="3960440"/>
              <a:chOff x="4283968" y="1916832"/>
              <a:chExt cx="1656184" cy="3960440"/>
            </a:xfrm>
          </p:grpSpPr>
          <p:cxnSp>
            <p:nvCxnSpPr>
              <p:cNvPr id="14" name="Rechte verbindingslijn 13"/>
              <p:cNvCxnSpPr/>
              <p:nvPr/>
            </p:nvCxnSpPr>
            <p:spPr>
              <a:xfrm flipH="1">
                <a:off x="4283968" y="1916832"/>
                <a:ext cx="360040" cy="1932058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chte verbindingslijn 14"/>
              <p:cNvCxnSpPr/>
              <p:nvPr/>
            </p:nvCxnSpPr>
            <p:spPr>
              <a:xfrm>
                <a:off x="4283968" y="3848890"/>
                <a:ext cx="1656184" cy="2028382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Rechte verbindingslijn met pijl 7"/>
            <p:cNvCxnSpPr/>
            <p:nvPr/>
          </p:nvCxnSpPr>
          <p:spPr>
            <a:xfrm flipH="1">
              <a:off x="3851920" y="2882861"/>
              <a:ext cx="612068" cy="165057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met pijl 8"/>
            <p:cNvCxnSpPr/>
            <p:nvPr/>
          </p:nvCxnSpPr>
          <p:spPr>
            <a:xfrm flipH="1">
              <a:off x="3688100" y="3501008"/>
              <a:ext cx="612068" cy="165057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met pijl 9"/>
            <p:cNvCxnSpPr/>
            <p:nvPr/>
          </p:nvCxnSpPr>
          <p:spPr>
            <a:xfrm flipH="1">
              <a:off x="4157954" y="4509120"/>
              <a:ext cx="644076" cy="504056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met pijl 10"/>
            <p:cNvCxnSpPr/>
            <p:nvPr/>
          </p:nvCxnSpPr>
          <p:spPr>
            <a:xfrm>
              <a:off x="4479992" y="2882861"/>
              <a:ext cx="740080" cy="618147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met pijl 11"/>
            <p:cNvCxnSpPr/>
            <p:nvPr/>
          </p:nvCxnSpPr>
          <p:spPr>
            <a:xfrm>
              <a:off x="4463988" y="3501008"/>
              <a:ext cx="864096" cy="885137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chte verbindingslijn met pijl 12"/>
            <p:cNvCxnSpPr/>
            <p:nvPr/>
          </p:nvCxnSpPr>
          <p:spPr>
            <a:xfrm>
              <a:off x="4896036" y="4509120"/>
              <a:ext cx="522058" cy="144016"/>
            </a:xfrm>
            <a:prstGeom prst="straightConnector1">
              <a:avLst/>
            </a:prstGeom>
            <a:ln w="412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00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4067493" y="493787"/>
            <a:ext cx="2861341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Colline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218942" y="2372877"/>
            <a:ext cx="11075830" cy="2392306"/>
            <a:chOff x="0" y="2566060"/>
            <a:chExt cx="9239221" cy="1872208"/>
          </a:xfrm>
        </p:grpSpPr>
        <p:pic>
          <p:nvPicPr>
            <p:cNvPr id="7" name="Afbeelding 6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8" t="67215" r="2815" b="4391"/>
            <a:stretch/>
          </p:blipFill>
          <p:spPr bwMode="auto">
            <a:xfrm>
              <a:off x="0" y="2566060"/>
              <a:ext cx="9239221" cy="18722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kstvak 7"/>
            <p:cNvSpPr txBox="1"/>
            <p:nvPr/>
          </p:nvSpPr>
          <p:spPr>
            <a:xfrm>
              <a:off x="388183" y="3946128"/>
              <a:ext cx="6480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84m</a:t>
              </a:r>
              <a:endParaRPr lang="nl-BE" dirty="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388182" y="2780928"/>
              <a:ext cx="72743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149m</a:t>
              </a:r>
              <a:endParaRPr lang="nl-BE" dirty="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4678438" y="2780928"/>
              <a:ext cx="727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149m</a:t>
              </a:r>
              <a:endParaRPr lang="nl-BE" dirty="0"/>
            </a:p>
          </p:txBody>
        </p:sp>
      </p:grpSp>
    </p:spTree>
    <p:extLst>
      <p:ext uri="{BB962C8B-B14F-4D97-AF65-F5344CB8AC3E}">
        <p14:creationId xmlns:p14="http://schemas.microsoft.com/office/powerpoint/2010/main" val="116774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2818243" y="310829"/>
            <a:ext cx="5643178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Ligne</a:t>
            </a:r>
            <a:r>
              <a:rPr lang="nl-BE" sz="6000" dirty="0" smtClean="0">
                <a:solidFill>
                  <a:srgbClr val="002060"/>
                </a:solidFill>
              </a:rPr>
              <a:t> de </a:t>
            </a:r>
            <a:r>
              <a:rPr lang="nl-BE" sz="6000" dirty="0" err="1" smtClean="0">
                <a:solidFill>
                  <a:srgbClr val="002060"/>
                </a:solidFill>
              </a:rPr>
              <a:t>hauteur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2358463" y="1675050"/>
            <a:ext cx="6952961" cy="5073480"/>
            <a:chOff x="1907704" y="1700808"/>
            <a:chExt cx="5795384" cy="4320480"/>
          </a:xfrm>
        </p:grpSpPr>
        <p:pic>
          <p:nvPicPr>
            <p:cNvPr id="6" name="Afbeelding 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907704" y="1700808"/>
              <a:ext cx="5795384" cy="4320480"/>
            </a:xfrm>
            <a:prstGeom prst="rect">
              <a:avLst/>
            </a:prstGeom>
          </p:spPr>
        </p:pic>
        <p:sp>
          <p:nvSpPr>
            <p:cNvPr id="7" name="Vrije vorm 6"/>
            <p:cNvSpPr/>
            <p:nvPr/>
          </p:nvSpPr>
          <p:spPr>
            <a:xfrm>
              <a:off x="3969532" y="2855643"/>
              <a:ext cx="1718768" cy="2390727"/>
            </a:xfrm>
            <a:custGeom>
              <a:avLst/>
              <a:gdLst>
                <a:gd name="connsiteX0" fmla="*/ 1459718 w 1718768"/>
                <a:gd name="connsiteY0" fmla="*/ 2242137 h 2390727"/>
                <a:gd name="connsiteX1" fmla="*/ 1665458 w 1718768"/>
                <a:gd name="connsiteY1" fmla="*/ 2070687 h 2390727"/>
                <a:gd name="connsiteX2" fmla="*/ 1711178 w 1718768"/>
                <a:gd name="connsiteY2" fmla="*/ 1636347 h 2390727"/>
                <a:gd name="connsiteX3" fmla="*/ 1539728 w 1718768"/>
                <a:gd name="connsiteY3" fmla="*/ 1304877 h 2390727"/>
                <a:gd name="connsiteX4" fmla="*/ 1413998 w 1718768"/>
                <a:gd name="connsiteY4" fmla="*/ 1144857 h 2390727"/>
                <a:gd name="connsiteX5" fmla="*/ 1322558 w 1718768"/>
                <a:gd name="connsiteY5" fmla="*/ 927687 h 2390727"/>
                <a:gd name="connsiteX6" fmla="*/ 1413998 w 1718768"/>
                <a:gd name="connsiteY6" fmla="*/ 664797 h 2390727"/>
                <a:gd name="connsiteX7" fmla="*/ 1219688 w 1718768"/>
                <a:gd name="connsiteY7" fmla="*/ 241887 h 2390727"/>
                <a:gd name="connsiteX8" fmla="*/ 956798 w 1718768"/>
                <a:gd name="connsiteY8" fmla="*/ 13287 h 2390727"/>
                <a:gd name="connsiteX9" fmla="*/ 773918 w 1718768"/>
                <a:gd name="connsiteY9" fmla="*/ 59007 h 2390727"/>
                <a:gd name="connsiteX10" fmla="*/ 522458 w 1718768"/>
                <a:gd name="connsiteY10" fmla="*/ 321897 h 2390727"/>
                <a:gd name="connsiteX11" fmla="*/ 202418 w 1718768"/>
                <a:gd name="connsiteY11" fmla="*/ 859107 h 2390727"/>
                <a:gd name="connsiteX12" fmla="*/ 19538 w 1718768"/>
                <a:gd name="connsiteY12" fmla="*/ 1396317 h 2390727"/>
                <a:gd name="connsiteX13" fmla="*/ 30968 w 1718768"/>
                <a:gd name="connsiteY13" fmla="*/ 1682067 h 2390727"/>
                <a:gd name="connsiteX14" fmla="*/ 248138 w 1718768"/>
                <a:gd name="connsiteY14" fmla="*/ 1899237 h 2390727"/>
                <a:gd name="connsiteX15" fmla="*/ 259568 w 1718768"/>
                <a:gd name="connsiteY15" fmla="*/ 2047827 h 2390727"/>
                <a:gd name="connsiteX16" fmla="*/ 373868 w 1718768"/>
                <a:gd name="connsiteY16" fmla="*/ 2310717 h 2390727"/>
                <a:gd name="connsiteX17" fmla="*/ 682478 w 1718768"/>
                <a:gd name="connsiteY17" fmla="*/ 2390727 h 239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8768" h="2390727">
                  <a:moveTo>
                    <a:pt x="1459718" y="2242137"/>
                  </a:moveTo>
                  <a:cubicBezTo>
                    <a:pt x="1541633" y="2206894"/>
                    <a:pt x="1623548" y="2171652"/>
                    <a:pt x="1665458" y="2070687"/>
                  </a:cubicBezTo>
                  <a:cubicBezTo>
                    <a:pt x="1707368" y="1969722"/>
                    <a:pt x="1732133" y="1763982"/>
                    <a:pt x="1711178" y="1636347"/>
                  </a:cubicBezTo>
                  <a:cubicBezTo>
                    <a:pt x="1690223" y="1508712"/>
                    <a:pt x="1589258" y="1386792"/>
                    <a:pt x="1539728" y="1304877"/>
                  </a:cubicBezTo>
                  <a:cubicBezTo>
                    <a:pt x="1490198" y="1222962"/>
                    <a:pt x="1450193" y="1207722"/>
                    <a:pt x="1413998" y="1144857"/>
                  </a:cubicBezTo>
                  <a:cubicBezTo>
                    <a:pt x="1377803" y="1081992"/>
                    <a:pt x="1322558" y="1007697"/>
                    <a:pt x="1322558" y="927687"/>
                  </a:cubicBezTo>
                  <a:cubicBezTo>
                    <a:pt x="1322558" y="847677"/>
                    <a:pt x="1431143" y="779097"/>
                    <a:pt x="1413998" y="664797"/>
                  </a:cubicBezTo>
                  <a:cubicBezTo>
                    <a:pt x="1396853" y="550497"/>
                    <a:pt x="1295888" y="350472"/>
                    <a:pt x="1219688" y="241887"/>
                  </a:cubicBezTo>
                  <a:cubicBezTo>
                    <a:pt x="1143488" y="133302"/>
                    <a:pt x="1031093" y="43767"/>
                    <a:pt x="956798" y="13287"/>
                  </a:cubicBezTo>
                  <a:cubicBezTo>
                    <a:pt x="882503" y="-17193"/>
                    <a:pt x="846308" y="7572"/>
                    <a:pt x="773918" y="59007"/>
                  </a:cubicBezTo>
                  <a:cubicBezTo>
                    <a:pt x="701528" y="110442"/>
                    <a:pt x="617708" y="188547"/>
                    <a:pt x="522458" y="321897"/>
                  </a:cubicBezTo>
                  <a:cubicBezTo>
                    <a:pt x="427208" y="455247"/>
                    <a:pt x="286238" y="680037"/>
                    <a:pt x="202418" y="859107"/>
                  </a:cubicBezTo>
                  <a:cubicBezTo>
                    <a:pt x="118598" y="1038177"/>
                    <a:pt x="48113" y="1259157"/>
                    <a:pt x="19538" y="1396317"/>
                  </a:cubicBezTo>
                  <a:cubicBezTo>
                    <a:pt x="-9037" y="1533477"/>
                    <a:pt x="-7132" y="1598247"/>
                    <a:pt x="30968" y="1682067"/>
                  </a:cubicBezTo>
                  <a:cubicBezTo>
                    <a:pt x="69068" y="1765887"/>
                    <a:pt x="210038" y="1838277"/>
                    <a:pt x="248138" y="1899237"/>
                  </a:cubicBezTo>
                  <a:cubicBezTo>
                    <a:pt x="286238" y="1960197"/>
                    <a:pt x="238613" y="1979247"/>
                    <a:pt x="259568" y="2047827"/>
                  </a:cubicBezTo>
                  <a:cubicBezTo>
                    <a:pt x="280523" y="2116407"/>
                    <a:pt x="303383" y="2253567"/>
                    <a:pt x="373868" y="2310717"/>
                  </a:cubicBezTo>
                  <a:cubicBezTo>
                    <a:pt x="444353" y="2367867"/>
                    <a:pt x="563415" y="2379297"/>
                    <a:pt x="682478" y="2390727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8510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kstvak 64"/>
          <p:cNvSpPr txBox="1"/>
          <p:nvPr/>
        </p:nvSpPr>
        <p:spPr>
          <a:xfrm>
            <a:off x="4492497" y="310829"/>
            <a:ext cx="1959820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Ravin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3245962" y="1506828"/>
            <a:ext cx="5370003" cy="5215944"/>
            <a:chOff x="1987744" y="1343060"/>
            <a:chExt cx="5328592" cy="5230360"/>
          </a:xfrm>
        </p:grpSpPr>
        <p:pic>
          <p:nvPicPr>
            <p:cNvPr id="6" name="il_fi" descr="http://www.vacansoleil.be/static/uploads/images/content/regio-pagina-provence2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744" y="1343060"/>
              <a:ext cx="5328592" cy="5230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Vrije vorm 6"/>
            <p:cNvSpPr/>
            <p:nvPr/>
          </p:nvSpPr>
          <p:spPr>
            <a:xfrm>
              <a:off x="2160270" y="1383030"/>
              <a:ext cx="3268980" cy="3032784"/>
            </a:xfrm>
            <a:custGeom>
              <a:avLst/>
              <a:gdLst>
                <a:gd name="connsiteX0" fmla="*/ 0 w 3268980"/>
                <a:gd name="connsiteY0" fmla="*/ 0 h 3032784"/>
                <a:gd name="connsiteX1" fmla="*/ 480060 w 3268980"/>
                <a:gd name="connsiteY1" fmla="*/ 1257300 h 3032784"/>
                <a:gd name="connsiteX2" fmla="*/ 765810 w 3268980"/>
                <a:gd name="connsiteY2" fmla="*/ 2514600 h 3032784"/>
                <a:gd name="connsiteX3" fmla="*/ 1154430 w 3268980"/>
                <a:gd name="connsiteY3" fmla="*/ 2983230 h 3032784"/>
                <a:gd name="connsiteX4" fmla="*/ 2034540 w 3268980"/>
                <a:gd name="connsiteY4" fmla="*/ 3006090 h 3032784"/>
                <a:gd name="connsiteX5" fmla="*/ 2251710 w 3268980"/>
                <a:gd name="connsiteY5" fmla="*/ 2868930 h 3032784"/>
                <a:gd name="connsiteX6" fmla="*/ 2251710 w 3268980"/>
                <a:gd name="connsiteY6" fmla="*/ 2411730 h 3032784"/>
                <a:gd name="connsiteX7" fmla="*/ 2731770 w 3268980"/>
                <a:gd name="connsiteY7" fmla="*/ 1588770 h 3032784"/>
                <a:gd name="connsiteX8" fmla="*/ 3268980 w 3268980"/>
                <a:gd name="connsiteY8" fmla="*/ 11430 h 303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8980" h="3032784">
                  <a:moveTo>
                    <a:pt x="0" y="0"/>
                  </a:moveTo>
                  <a:cubicBezTo>
                    <a:pt x="176212" y="419100"/>
                    <a:pt x="352425" y="838200"/>
                    <a:pt x="480060" y="1257300"/>
                  </a:cubicBezTo>
                  <a:cubicBezTo>
                    <a:pt x="607695" y="1676400"/>
                    <a:pt x="653415" y="2226945"/>
                    <a:pt x="765810" y="2514600"/>
                  </a:cubicBezTo>
                  <a:cubicBezTo>
                    <a:pt x="878205" y="2802255"/>
                    <a:pt x="942975" y="2901315"/>
                    <a:pt x="1154430" y="2983230"/>
                  </a:cubicBezTo>
                  <a:cubicBezTo>
                    <a:pt x="1365885" y="3065145"/>
                    <a:pt x="1851660" y="3025140"/>
                    <a:pt x="2034540" y="3006090"/>
                  </a:cubicBezTo>
                  <a:cubicBezTo>
                    <a:pt x="2217420" y="2987040"/>
                    <a:pt x="2215515" y="2967990"/>
                    <a:pt x="2251710" y="2868930"/>
                  </a:cubicBezTo>
                  <a:cubicBezTo>
                    <a:pt x="2287905" y="2769870"/>
                    <a:pt x="2171700" y="2625090"/>
                    <a:pt x="2251710" y="2411730"/>
                  </a:cubicBezTo>
                  <a:cubicBezTo>
                    <a:pt x="2331720" y="2198370"/>
                    <a:pt x="2562225" y="1988820"/>
                    <a:pt x="2731770" y="1588770"/>
                  </a:cubicBezTo>
                  <a:cubicBezTo>
                    <a:pt x="2901315" y="1188720"/>
                    <a:pt x="3085147" y="600075"/>
                    <a:pt x="3268980" y="11430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46191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19984" r="28233" b="23683"/>
          <a:stretch/>
        </p:blipFill>
        <p:spPr>
          <a:xfrm rot="5400000">
            <a:off x="3495874" y="138750"/>
            <a:ext cx="5522348" cy="746622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439977" y="95026"/>
            <a:ext cx="5634142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Section</a:t>
            </a:r>
            <a:r>
              <a:rPr lang="nl-BE" sz="6000" dirty="0" smtClean="0">
                <a:solidFill>
                  <a:srgbClr val="002060"/>
                </a:solidFill>
              </a:rPr>
              <a:t> de </a:t>
            </a:r>
            <a:r>
              <a:rPr lang="nl-BE" sz="6000" dirty="0" err="1" smtClean="0">
                <a:solidFill>
                  <a:srgbClr val="002060"/>
                </a:solidFill>
              </a:rPr>
              <a:t>relief</a:t>
            </a:r>
            <a:endParaRPr lang="nl-BE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Afbeelding 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78" y="1115908"/>
            <a:ext cx="7492013" cy="5612438"/>
          </a:xfrm>
          <a:prstGeom prst="rect">
            <a:avLst/>
          </a:prstGeom>
        </p:spPr>
      </p:pic>
      <p:sp>
        <p:nvSpPr>
          <p:cNvPr id="113" name="Tekstvak 11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4" name="Tekstvak 113"/>
          <p:cNvSpPr txBox="1"/>
          <p:nvPr/>
        </p:nvSpPr>
        <p:spPr>
          <a:xfrm>
            <a:off x="3439977" y="95026"/>
            <a:ext cx="4475724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smtClean="0">
                <a:solidFill>
                  <a:srgbClr val="002060"/>
                </a:solidFill>
              </a:rPr>
              <a:t>Bassin </a:t>
            </a:r>
            <a:r>
              <a:rPr lang="nl-BE" sz="6000" dirty="0" err="1" smtClean="0">
                <a:solidFill>
                  <a:srgbClr val="002060"/>
                </a:solidFill>
              </a:rPr>
              <a:t>fluvial</a:t>
            </a:r>
            <a:endParaRPr lang="nl-BE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3588782" y="2374659"/>
            <a:ext cx="5065924" cy="2590204"/>
            <a:chOff x="2210358" y="2456546"/>
            <a:chExt cx="5065924" cy="2590204"/>
          </a:xfrm>
        </p:grpSpPr>
        <p:grpSp>
          <p:nvGrpSpPr>
            <p:cNvPr id="3" name="Groep 2"/>
            <p:cNvGrpSpPr/>
            <p:nvPr/>
          </p:nvGrpSpPr>
          <p:grpSpPr>
            <a:xfrm>
              <a:off x="2210358" y="2456546"/>
              <a:ext cx="5065924" cy="2590204"/>
              <a:chOff x="0" y="0"/>
              <a:chExt cx="3371850" cy="1724025"/>
            </a:xfrm>
          </p:grpSpPr>
          <p:pic>
            <p:nvPicPr>
              <p:cNvPr id="5" name="Afbeelding 4"/>
              <p:cNvPicPr/>
              <p:nvPr/>
            </p:nvPicPr>
            <p:blipFill rotWithShape="1">
              <a:blip r:embed="rId2"/>
              <a:srcRect l="28498" t="20407" r="45321" b="55796"/>
              <a:stretch/>
            </p:blipFill>
            <p:spPr bwMode="auto">
              <a:xfrm>
                <a:off x="0" y="0"/>
                <a:ext cx="3371850" cy="172402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6" name="Rechthoek 5"/>
              <p:cNvSpPr/>
              <p:nvPr/>
            </p:nvSpPr>
            <p:spPr>
              <a:xfrm>
                <a:off x="517477" y="1020475"/>
                <a:ext cx="287569" cy="344552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nl-BE" sz="1100">
                    <a:effectLst/>
                    <a:ea typeface="Times New Roman"/>
                    <a:cs typeface="Times New Roman"/>
                  </a:rPr>
                  <a:t> </a:t>
                </a:r>
                <a:endParaRPr lang="nl-BE" sz="1100">
                  <a:effectLst/>
                  <a:ea typeface="Calibri"/>
                  <a:cs typeface="Times New Roman"/>
                </a:endParaRPr>
              </a:p>
            </p:txBody>
          </p:sp>
        </p:grpSp>
        <p:sp>
          <p:nvSpPr>
            <p:cNvPr id="4" name="Rechthoek 3"/>
            <p:cNvSpPr/>
            <p:nvPr/>
          </p:nvSpPr>
          <p:spPr>
            <a:xfrm>
              <a:off x="5580112" y="3883294"/>
              <a:ext cx="432048" cy="51766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nl-BE" sz="1100">
                  <a:effectLst/>
                  <a:ea typeface="Times New Roman"/>
                  <a:cs typeface="Times New Roman"/>
                </a:rPr>
                <a:t> </a:t>
              </a:r>
              <a:endParaRPr lang="nl-BE" sz="1100"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7" name="Tekstvak 6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439977" y="95026"/>
            <a:ext cx="5867796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smtClean="0">
                <a:solidFill>
                  <a:srgbClr val="002060"/>
                </a:solidFill>
              </a:rPr>
              <a:t>Point de </a:t>
            </a:r>
            <a:r>
              <a:rPr lang="nl-BE" sz="6000" dirty="0" err="1" smtClean="0">
                <a:solidFill>
                  <a:srgbClr val="002060"/>
                </a:solidFill>
              </a:rPr>
              <a:t>hauteur</a:t>
            </a:r>
            <a:endParaRPr lang="nl-BE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4130699" y="1447611"/>
            <a:ext cx="5354496" cy="5410389"/>
            <a:chOff x="2291973" y="1315522"/>
            <a:chExt cx="5143500" cy="5400675"/>
          </a:xfrm>
        </p:grpSpPr>
        <p:grpSp>
          <p:nvGrpSpPr>
            <p:cNvPr id="3" name="Groep 2"/>
            <p:cNvGrpSpPr/>
            <p:nvPr/>
          </p:nvGrpSpPr>
          <p:grpSpPr>
            <a:xfrm>
              <a:off x="2291973" y="1315522"/>
              <a:ext cx="5143500" cy="5400675"/>
              <a:chOff x="185321" y="908720"/>
              <a:chExt cx="5143500" cy="5400675"/>
            </a:xfrm>
          </p:grpSpPr>
          <p:pic>
            <p:nvPicPr>
              <p:cNvPr id="5" name="Picture 2" descr="http://us.123rf.com/400wm/400/400/mschmeling/mschmeling1110/mschmeling111000109/10757568-europa-shaded-relia-fkaart-met-de-grote-stedelijke-gebieden-gekleurd-volgens-relatieve-hoogte-projec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321" y="908720"/>
                <a:ext cx="5143500" cy="5400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" name="Groep 5"/>
              <p:cNvGrpSpPr/>
              <p:nvPr/>
            </p:nvGrpSpPr>
            <p:grpSpPr>
              <a:xfrm>
                <a:off x="1547664" y="1032991"/>
                <a:ext cx="909279" cy="307777"/>
                <a:chOff x="1547664" y="1032991"/>
                <a:chExt cx="909279" cy="307777"/>
              </a:xfrm>
            </p:grpSpPr>
            <p:cxnSp>
              <p:nvCxnSpPr>
                <p:cNvPr id="8" name="Rechte verbindingslijn 7"/>
                <p:cNvCxnSpPr/>
                <p:nvPr/>
              </p:nvCxnSpPr>
              <p:spPr>
                <a:xfrm flipH="1">
                  <a:off x="1547664" y="1340768"/>
                  <a:ext cx="792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kstvak 5"/>
                <p:cNvSpPr txBox="1"/>
                <p:nvPr/>
              </p:nvSpPr>
              <p:spPr>
                <a:xfrm>
                  <a:off x="1547664" y="1032991"/>
                  <a:ext cx="9092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nl-BE" sz="1400" dirty="0" smtClean="0">
                      <a:solidFill>
                        <a:srgbClr val="000000"/>
                      </a:solidFill>
                      <a:latin typeface="Calibri"/>
                      <a:ea typeface="Times New Roman"/>
                      <a:cs typeface="Times New Roman"/>
                    </a:rPr>
                    <a:t>700</a:t>
                  </a:r>
                  <a:r>
                    <a:rPr lang="nl-BE" sz="1400" kern="1200" dirty="0" smtClean="0">
                      <a:solidFill>
                        <a:srgbClr val="000000"/>
                      </a:solidFill>
                      <a:effectLst/>
                      <a:latin typeface="Calibri"/>
                      <a:ea typeface="Times New Roman"/>
                      <a:cs typeface="Times New Roman"/>
                    </a:rPr>
                    <a:t> </a:t>
                  </a:r>
                  <a:r>
                    <a:rPr lang="nl-BE" sz="1400" kern="1200" dirty="0">
                      <a:solidFill>
                        <a:srgbClr val="000000"/>
                      </a:solidFill>
                      <a:effectLst/>
                      <a:latin typeface="Calibri"/>
                      <a:ea typeface="Times New Roman"/>
                      <a:cs typeface="Times New Roman"/>
                    </a:rPr>
                    <a:t>km</a:t>
                  </a:r>
                  <a:endParaRPr lang="nl-BE" sz="1200" dirty="0">
                    <a:effectLst/>
                    <a:latin typeface="Times New Roman"/>
                    <a:ea typeface="Times New Roman"/>
                  </a:endParaRPr>
                </a:p>
              </p:txBody>
            </p:sp>
          </p:grpSp>
          <p:pic>
            <p:nvPicPr>
              <p:cNvPr id="7" name="Afbeelding 6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3723" y="926618"/>
                <a:ext cx="465098" cy="3889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Vrije vorm 3"/>
            <p:cNvSpPr/>
            <p:nvPr/>
          </p:nvSpPr>
          <p:spPr>
            <a:xfrm>
              <a:off x="5028677" y="3969810"/>
              <a:ext cx="1052348" cy="1041332"/>
            </a:xfrm>
            <a:custGeom>
              <a:avLst/>
              <a:gdLst>
                <a:gd name="connsiteX0" fmla="*/ 297703 w 1052348"/>
                <a:gd name="connsiteY0" fmla="*/ 87840 h 1041332"/>
                <a:gd name="connsiteX1" fmla="*/ 523 w 1052348"/>
                <a:gd name="connsiteY1" fmla="*/ 305010 h 1041332"/>
                <a:gd name="connsiteX2" fmla="*/ 240553 w 1052348"/>
                <a:gd name="connsiteY2" fmla="*/ 853650 h 1041332"/>
                <a:gd name="connsiteX3" fmla="*/ 766333 w 1052348"/>
                <a:gd name="connsiteY3" fmla="*/ 1036530 h 1041332"/>
                <a:gd name="connsiteX4" fmla="*/ 1052083 w 1052348"/>
                <a:gd name="connsiteY4" fmla="*/ 693630 h 1041332"/>
                <a:gd name="connsiteX5" fmla="*/ 720613 w 1052348"/>
                <a:gd name="connsiteY5" fmla="*/ 42120 h 1041332"/>
                <a:gd name="connsiteX6" fmla="*/ 297703 w 1052348"/>
                <a:gd name="connsiteY6" fmla="*/ 87840 h 1041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2348" h="1041332">
                  <a:moveTo>
                    <a:pt x="297703" y="87840"/>
                  </a:moveTo>
                  <a:cubicBezTo>
                    <a:pt x="177688" y="131655"/>
                    <a:pt x="10048" y="177375"/>
                    <a:pt x="523" y="305010"/>
                  </a:cubicBezTo>
                  <a:cubicBezTo>
                    <a:pt x="-9002" y="432645"/>
                    <a:pt x="112918" y="731730"/>
                    <a:pt x="240553" y="853650"/>
                  </a:cubicBezTo>
                  <a:cubicBezTo>
                    <a:pt x="368188" y="975570"/>
                    <a:pt x="631078" y="1063200"/>
                    <a:pt x="766333" y="1036530"/>
                  </a:cubicBezTo>
                  <a:cubicBezTo>
                    <a:pt x="901588" y="1009860"/>
                    <a:pt x="1059703" y="859365"/>
                    <a:pt x="1052083" y="693630"/>
                  </a:cubicBezTo>
                  <a:cubicBezTo>
                    <a:pt x="1044463" y="527895"/>
                    <a:pt x="848248" y="141180"/>
                    <a:pt x="720613" y="42120"/>
                  </a:cubicBezTo>
                  <a:cubicBezTo>
                    <a:pt x="592978" y="-56940"/>
                    <a:pt x="417718" y="44025"/>
                    <a:pt x="297703" y="87840"/>
                  </a:cubicBezTo>
                  <a:close/>
                </a:path>
              </a:pathLst>
            </a:cu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0" name="Tekstvak 9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463903" y="100246"/>
            <a:ext cx="10688087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Chaînes</a:t>
            </a:r>
            <a:r>
              <a:rPr lang="nl-BE" sz="6000" dirty="0" smtClean="0">
                <a:solidFill>
                  <a:srgbClr val="002060"/>
                </a:solidFill>
              </a:rPr>
              <a:t> de </a:t>
            </a:r>
            <a:r>
              <a:rPr lang="nl-BE" sz="6000" dirty="0" err="1">
                <a:solidFill>
                  <a:srgbClr val="002060"/>
                </a:solidFill>
              </a:rPr>
              <a:t>m</a:t>
            </a:r>
            <a:r>
              <a:rPr lang="nl-BE" sz="6000" dirty="0" err="1" smtClean="0">
                <a:solidFill>
                  <a:srgbClr val="002060"/>
                </a:solidFill>
              </a:rPr>
              <a:t>ontagnes</a:t>
            </a:r>
            <a:r>
              <a:rPr lang="nl-BE" sz="6000" dirty="0" smtClean="0">
                <a:solidFill>
                  <a:srgbClr val="002060"/>
                </a:solidFill>
              </a:rPr>
              <a:t>: </a:t>
            </a:r>
            <a:r>
              <a:rPr lang="nl-BE" sz="6000" dirty="0" err="1" smtClean="0">
                <a:solidFill>
                  <a:srgbClr val="002060"/>
                </a:solidFill>
              </a:rPr>
              <a:t>Carpates</a:t>
            </a:r>
            <a:endParaRPr lang="nl-BE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>
                <a:solidFill>
                  <a:srgbClr val="20386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nl-BE" sz="32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108360" y="198350"/>
            <a:ext cx="4584879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Pente</a:t>
            </a:r>
            <a:r>
              <a:rPr lang="nl-BE" sz="6000" dirty="0" smtClean="0">
                <a:solidFill>
                  <a:srgbClr val="002060"/>
                </a:solidFill>
              </a:rPr>
              <a:t> </a:t>
            </a:r>
            <a:r>
              <a:rPr lang="nl-BE" sz="6000" dirty="0" err="1" smtClean="0">
                <a:solidFill>
                  <a:srgbClr val="002060"/>
                </a:solidFill>
              </a:rPr>
              <a:t>raide</a:t>
            </a:r>
            <a:endParaRPr lang="nl-BE" sz="6000" dirty="0">
              <a:solidFill>
                <a:srgbClr val="002060"/>
              </a:solidFill>
            </a:endParaRPr>
          </a:p>
        </p:txBody>
      </p:sp>
      <p:pic>
        <p:nvPicPr>
          <p:cNvPr id="5" name="Afbeelding 4"/>
          <p:cNvPicPr/>
          <p:nvPr/>
        </p:nvPicPr>
        <p:blipFill>
          <a:blip r:embed="rId2"/>
          <a:stretch>
            <a:fillRect/>
          </a:stretch>
        </p:blipFill>
        <p:spPr>
          <a:xfrm>
            <a:off x="3007105" y="1561591"/>
            <a:ext cx="5375682" cy="48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Afbeelding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485" y="1394207"/>
            <a:ext cx="6721707" cy="5594984"/>
          </a:xfrm>
          <a:prstGeom prst="rect">
            <a:avLst/>
          </a:prstGeom>
        </p:spPr>
      </p:pic>
      <p:sp>
        <p:nvSpPr>
          <p:cNvPr id="59" name="Tekstvak 58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kstvak 59"/>
          <p:cNvSpPr txBox="1"/>
          <p:nvPr/>
        </p:nvSpPr>
        <p:spPr>
          <a:xfrm>
            <a:off x="1705970" y="202927"/>
            <a:ext cx="9539785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Ligne</a:t>
            </a:r>
            <a:r>
              <a:rPr lang="nl-BE" sz="6000" dirty="0" smtClean="0">
                <a:solidFill>
                  <a:srgbClr val="002060"/>
                </a:solidFill>
              </a:rPr>
              <a:t> de </a:t>
            </a:r>
            <a:r>
              <a:rPr lang="nl-BE" sz="6000" dirty="0" err="1" smtClean="0">
                <a:solidFill>
                  <a:srgbClr val="002060"/>
                </a:solidFill>
              </a:rPr>
              <a:t>séparation</a:t>
            </a:r>
            <a:r>
              <a:rPr lang="nl-BE" sz="6000" dirty="0" smtClean="0">
                <a:solidFill>
                  <a:srgbClr val="002060"/>
                </a:solidFill>
              </a:rPr>
              <a:t> de </a:t>
            </a:r>
            <a:r>
              <a:rPr lang="nl-BE" sz="6000" dirty="0" err="1" smtClean="0">
                <a:solidFill>
                  <a:srgbClr val="002060"/>
                </a:solidFill>
              </a:rPr>
              <a:t>l’eau</a:t>
            </a:r>
            <a:endParaRPr lang="nl-BE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2346254" y="1628800"/>
            <a:ext cx="7497911" cy="4536504"/>
            <a:chOff x="899592" y="1628800"/>
            <a:chExt cx="7497911" cy="4536504"/>
          </a:xfrm>
        </p:grpSpPr>
        <p:grpSp>
          <p:nvGrpSpPr>
            <p:cNvPr id="3" name="Groep 2"/>
            <p:cNvGrpSpPr/>
            <p:nvPr/>
          </p:nvGrpSpPr>
          <p:grpSpPr>
            <a:xfrm>
              <a:off x="899592" y="1628800"/>
              <a:ext cx="7497911" cy="4536504"/>
              <a:chOff x="899592" y="1628800"/>
              <a:chExt cx="7497911" cy="4536504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27" t="7666" b="4592"/>
              <a:stretch/>
            </p:blipFill>
            <p:spPr bwMode="auto">
              <a:xfrm>
                <a:off x="899592" y="1628800"/>
                <a:ext cx="7497911" cy="45365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ep 5"/>
              <p:cNvGrpSpPr/>
              <p:nvPr/>
            </p:nvGrpSpPr>
            <p:grpSpPr>
              <a:xfrm>
                <a:off x="3851920" y="4653136"/>
                <a:ext cx="2304256" cy="864096"/>
                <a:chOff x="3851920" y="4653136"/>
                <a:chExt cx="2304256" cy="864096"/>
              </a:xfrm>
            </p:grpSpPr>
            <p:cxnSp>
              <p:nvCxnSpPr>
                <p:cNvPr id="7" name="Rechte verbindingslijn 6"/>
                <p:cNvCxnSpPr/>
                <p:nvPr/>
              </p:nvCxnSpPr>
              <p:spPr>
                <a:xfrm>
                  <a:off x="3851920" y="4725144"/>
                  <a:ext cx="1008112" cy="79208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Rechte verbindingslijn 7"/>
                <p:cNvCxnSpPr/>
                <p:nvPr/>
              </p:nvCxnSpPr>
              <p:spPr>
                <a:xfrm flipV="1">
                  <a:off x="4860032" y="4653136"/>
                  <a:ext cx="1296144" cy="86409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" name="Rechte verbindingslijn 3"/>
            <p:cNvCxnSpPr/>
            <p:nvPr/>
          </p:nvCxnSpPr>
          <p:spPr>
            <a:xfrm flipH="1" flipV="1">
              <a:off x="1167066" y="3356992"/>
              <a:ext cx="2684854" cy="13681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kstvak 8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146775" y="256873"/>
            <a:ext cx="5896868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Vallée</a:t>
            </a:r>
            <a:r>
              <a:rPr lang="nl-BE" sz="6000" dirty="0" smtClean="0">
                <a:solidFill>
                  <a:srgbClr val="002060"/>
                </a:solidFill>
              </a:rPr>
              <a:t> de </a:t>
            </a:r>
            <a:r>
              <a:rPr lang="nl-BE" sz="6000" dirty="0" err="1" smtClean="0">
                <a:solidFill>
                  <a:srgbClr val="002060"/>
                </a:solidFill>
              </a:rPr>
              <a:t>forme</a:t>
            </a:r>
            <a:r>
              <a:rPr lang="nl-BE" sz="6000" dirty="0" smtClean="0">
                <a:solidFill>
                  <a:srgbClr val="002060"/>
                </a:solidFill>
              </a:rPr>
              <a:t> V</a:t>
            </a:r>
            <a:endParaRPr lang="nl-BE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2690640" y="1263365"/>
            <a:ext cx="7115491" cy="5594635"/>
            <a:chOff x="1475656" y="1268760"/>
            <a:chExt cx="6434580" cy="5184576"/>
          </a:xfrm>
        </p:grpSpPr>
        <p:grpSp>
          <p:nvGrpSpPr>
            <p:cNvPr id="3" name="Groep 2"/>
            <p:cNvGrpSpPr/>
            <p:nvPr/>
          </p:nvGrpSpPr>
          <p:grpSpPr>
            <a:xfrm>
              <a:off x="1475656" y="1268760"/>
              <a:ext cx="6434580" cy="5184576"/>
              <a:chOff x="1475656" y="1268760"/>
              <a:chExt cx="6434580" cy="5184576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5656" y="1268760"/>
                <a:ext cx="6434579" cy="5184576"/>
              </a:xfrm>
              <a:prstGeom prst="rect">
                <a:avLst/>
              </a:prstGeom>
            </p:spPr>
          </p:pic>
          <p:pic>
            <p:nvPicPr>
              <p:cNvPr id="12" name="Afbeelding 11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4672" y="1268760"/>
                <a:ext cx="485564" cy="4320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4" name="Rechte verbindingslijn met pijl 3"/>
            <p:cNvCxnSpPr/>
            <p:nvPr/>
          </p:nvCxnSpPr>
          <p:spPr>
            <a:xfrm flipH="1">
              <a:off x="2483768" y="1700808"/>
              <a:ext cx="792088" cy="7920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Vrije vorm 4"/>
            <p:cNvSpPr/>
            <p:nvPr/>
          </p:nvSpPr>
          <p:spPr>
            <a:xfrm>
              <a:off x="1746186" y="1311564"/>
              <a:ext cx="5338105" cy="5107709"/>
            </a:xfrm>
            <a:custGeom>
              <a:avLst/>
              <a:gdLst>
                <a:gd name="connsiteX0" fmla="*/ 184214 w 5338105"/>
                <a:gd name="connsiteY0" fmla="*/ 0 h 5107709"/>
                <a:gd name="connsiteX1" fmla="*/ 17959 w 5338105"/>
                <a:gd name="connsiteY1" fmla="*/ 646545 h 5107709"/>
                <a:gd name="connsiteX2" fmla="*/ 562905 w 5338105"/>
                <a:gd name="connsiteY2" fmla="*/ 932872 h 5107709"/>
                <a:gd name="connsiteX3" fmla="*/ 442832 w 5338105"/>
                <a:gd name="connsiteY3" fmla="*/ 1274618 h 5107709"/>
                <a:gd name="connsiteX4" fmla="*/ 590614 w 5338105"/>
                <a:gd name="connsiteY4" fmla="*/ 1625600 h 5107709"/>
                <a:gd name="connsiteX5" fmla="*/ 719923 w 5338105"/>
                <a:gd name="connsiteY5" fmla="*/ 2004291 h 5107709"/>
                <a:gd name="connsiteX6" fmla="*/ 1375705 w 5338105"/>
                <a:gd name="connsiteY6" fmla="*/ 2309091 h 5107709"/>
                <a:gd name="connsiteX7" fmla="*/ 1625087 w 5338105"/>
                <a:gd name="connsiteY7" fmla="*/ 2170545 h 5107709"/>
                <a:gd name="connsiteX8" fmla="*/ 1560432 w 5338105"/>
                <a:gd name="connsiteY8" fmla="*/ 1847272 h 5107709"/>
                <a:gd name="connsiteX9" fmla="*/ 1782105 w 5338105"/>
                <a:gd name="connsiteY9" fmla="*/ 1865745 h 5107709"/>
                <a:gd name="connsiteX10" fmla="*/ 1837523 w 5338105"/>
                <a:gd name="connsiteY10" fmla="*/ 2068945 h 5107709"/>
                <a:gd name="connsiteX11" fmla="*/ 1782105 w 5338105"/>
                <a:gd name="connsiteY11" fmla="*/ 2373745 h 5107709"/>
                <a:gd name="connsiteX12" fmla="*/ 1920650 w 5338105"/>
                <a:gd name="connsiteY12" fmla="*/ 2346036 h 5107709"/>
                <a:gd name="connsiteX13" fmla="*/ 2197741 w 5338105"/>
                <a:gd name="connsiteY13" fmla="*/ 2660072 h 5107709"/>
                <a:gd name="connsiteX14" fmla="*/ 2604141 w 5338105"/>
                <a:gd name="connsiteY14" fmla="*/ 2660072 h 5107709"/>
                <a:gd name="connsiteX15" fmla="*/ 2724214 w 5338105"/>
                <a:gd name="connsiteY15" fmla="*/ 2410691 h 5107709"/>
                <a:gd name="connsiteX16" fmla="*/ 2807341 w 5338105"/>
                <a:gd name="connsiteY16" fmla="*/ 2780145 h 5107709"/>
                <a:gd name="connsiteX17" fmla="*/ 2899705 w 5338105"/>
                <a:gd name="connsiteY17" fmla="*/ 2724727 h 5107709"/>
                <a:gd name="connsiteX18" fmla="*/ 3130614 w 5338105"/>
                <a:gd name="connsiteY18" fmla="*/ 2761672 h 5107709"/>
                <a:gd name="connsiteX19" fmla="*/ 3222978 w 5338105"/>
                <a:gd name="connsiteY19" fmla="*/ 3103418 h 5107709"/>
                <a:gd name="connsiteX20" fmla="*/ 3444650 w 5338105"/>
                <a:gd name="connsiteY20" fmla="*/ 3011054 h 5107709"/>
                <a:gd name="connsiteX21" fmla="*/ 3712505 w 5338105"/>
                <a:gd name="connsiteY21" fmla="*/ 2955636 h 5107709"/>
                <a:gd name="connsiteX22" fmla="*/ 4045014 w 5338105"/>
                <a:gd name="connsiteY22" fmla="*/ 3158836 h 5107709"/>
                <a:gd name="connsiteX23" fmla="*/ 4109669 w 5338105"/>
                <a:gd name="connsiteY23" fmla="*/ 3556000 h 5107709"/>
                <a:gd name="connsiteX24" fmla="*/ 4451414 w 5338105"/>
                <a:gd name="connsiteY24" fmla="*/ 3639127 h 5107709"/>
                <a:gd name="connsiteX25" fmla="*/ 4488359 w 5338105"/>
                <a:gd name="connsiteY25" fmla="*/ 3537527 h 5107709"/>
                <a:gd name="connsiteX26" fmla="*/ 4580723 w 5338105"/>
                <a:gd name="connsiteY26" fmla="*/ 3694545 h 5107709"/>
                <a:gd name="connsiteX27" fmla="*/ 4580723 w 5338105"/>
                <a:gd name="connsiteY27" fmla="*/ 3842327 h 5107709"/>
                <a:gd name="connsiteX28" fmla="*/ 4710032 w 5338105"/>
                <a:gd name="connsiteY28" fmla="*/ 3860800 h 5107709"/>
                <a:gd name="connsiteX29" fmla="*/ 4710032 w 5338105"/>
                <a:gd name="connsiteY29" fmla="*/ 3980872 h 5107709"/>
                <a:gd name="connsiteX30" fmla="*/ 5005596 w 5338105"/>
                <a:gd name="connsiteY30" fmla="*/ 3879272 h 5107709"/>
                <a:gd name="connsiteX31" fmla="*/ 5171850 w 5338105"/>
                <a:gd name="connsiteY31" fmla="*/ 4137891 h 5107709"/>
                <a:gd name="connsiteX32" fmla="*/ 5162614 w 5338105"/>
                <a:gd name="connsiteY32" fmla="*/ 4451927 h 5107709"/>
                <a:gd name="connsiteX33" fmla="*/ 4987123 w 5338105"/>
                <a:gd name="connsiteY33" fmla="*/ 4507345 h 5107709"/>
                <a:gd name="connsiteX34" fmla="*/ 4940941 w 5338105"/>
                <a:gd name="connsiteY34" fmla="*/ 4655127 h 5107709"/>
                <a:gd name="connsiteX35" fmla="*/ 5024069 w 5338105"/>
                <a:gd name="connsiteY35" fmla="*/ 4756727 h 5107709"/>
                <a:gd name="connsiteX36" fmla="*/ 5208796 w 5338105"/>
                <a:gd name="connsiteY36" fmla="*/ 4701309 h 5107709"/>
                <a:gd name="connsiteX37" fmla="*/ 5254978 w 5338105"/>
                <a:gd name="connsiteY37" fmla="*/ 4941454 h 5107709"/>
                <a:gd name="connsiteX38" fmla="*/ 5338105 w 5338105"/>
                <a:gd name="connsiteY38" fmla="*/ 5107709 h 510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338105" h="5107709">
                  <a:moveTo>
                    <a:pt x="184214" y="0"/>
                  </a:moveTo>
                  <a:cubicBezTo>
                    <a:pt x="69529" y="245533"/>
                    <a:pt x="-45156" y="491066"/>
                    <a:pt x="17959" y="646545"/>
                  </a:cubicBezTo>
                  <a:cubicBezTo>
                    <a:pt x="81074" y="802024"/>
                    <a:pt x="492093" y="828193"/>
                    <a:pt x="562905" y="932872"/>
                  </a:cubicBezTo>
                  <a:cubicBezTo>
                    <a:pt x="633717" y="1037551"/>
                    <a:pt x="438214" y="1159163"/>
                    <a:pt x="442832" y="1274618"/>
                  </a:cubicBezTo>
                  <a:cubicBezTo>
                    <a:pt x="447450" y="1390073"/>
                    <a:pt x="544432" y="1503988"/>
                    <a:pt x="590614" y="1625600"/>
                  </a:cubicBezTo>
                  <a:cubicBezTo>
                    <a:pt x="636796" y="1747212"/>
                    <a:pt x="589075" y="1890376"/>
                    <a:pt x="719923" y="2004291"/>
                  </a:cubicBezTo>
                  <a:cubicBezTo>
                    <a:pt x="850771" y="2118206"/>
                    <a:pt x="1224844" y="2281382"/>
                    <a:pt x="1375705" y="2309091"/>
                  </a:cubicBezTo>
                  <a:cubicBezTo>
                    <a:pt x="1526566" y="2336800"/>
                    <a:pt x="1594299" y="2247515"/>
                    <a:pt x="1625087" y="2170545"/>
                  </a:cubicBezTo>
                  <a:cubicBezTo>
                    <a:pt x="1655875" y="2093575"/>
                    <a:pt x="1534262" y="1898072"/>
                    <a:pt x="1560432" y="1847272"/>
                  </a:cubicBezTo>
                  <a:cubicBezTo>
                    <a:pt x="1586602" y="1796472"/>
                    <a:pt x="1735923" y="1828800"/>
                    <a:pt x="1782105" y="1865745"/>
                  </a:cubicBezTo>
                  <a:cubicBezTo>
                    <a:pt x="1828287" y="1902691"/>
                    <a:pt x="1837523" y="1984278"/>
                    <a:pt x="1837523" y="2068945"/>
                  </a:cubicBezTo>
                  <a:cubicBezTo>
                    <a:pt x="1837523" y="2153612"/>
                    <a:pt x="1768251" y="2327563"/>
                    <a:pt x="1782105" y="2373745"/>
                  </a:cubicBezTo>
                  <a:cubicBezTo>
                    <a:pt x="1795959" y="2419927"/>
                    <a:pt x="1851377" y="2298315"/>
                    <a:pt x="1920650" y="2346036"/>
                  </a:cubicBezTo>
                  <a:cubicBezTo>
                    <a:pt x="1989923" y="2393757"/>
                    <a:pt x="2083826" y="2607733"/>
                    <a:pt x="2197741" y="2660072"/>
                  </a:cubicBezTo>
                  <a:cubicBezTo>
                    <a:pt x="2311656" y="2712411"/>
                    <a:pt x="2516396" y="2701635"/>
                    <a:pt x="2604141" y="2660072"/>
                  </a:cubicBezTo>
                  <a:cubicBezTo>
                    <a:pt x="2691886" y="2618509"/>
                    <a:pt x="2690347" y="2390679"/>
                    <a:pt x="2724214" y="2410691"/>
                  </a:cubicBezTo>
                  <a:cubicBezTo>
                    <a:pt x="2758081" y="2430703"/>
                    <a:pt x="2778093" y="2727806"/>
                    <a:pt x="2807341" y="2780145"/>
                  </a:cubicBezTo>
                  <a:cubicBezTo>
                    <a:pt x="2836590" y="2832484"/>
                    <a:pt x="2845826" y="2727806"/>
                    <a:pt x="2899705" y="2724727"/>
                  </a:cubicBezTo>
                  <a:cubicBezTo>
                    <a:pt x="2953584" y="2721648"/>
                    <a:pt x="3076735" y="2698557"/>
                    <a:pt x="3130614" y="2761672"/>
                  </a:cubicBezTo>
                  <a:cubicBezTo>
                    <a:pt x="3184493" y="2824787"/>
                    <a:pt x="3170639" y="3061854"/>
                    <a:pt x="3222978" y="3103418"/>
                  </a:cubicBezTo>
                  <a:cubicBezTo>
                    <a:pt x="3275317" y="3144982"/>
                    <a:pt x="3363062" y="3035684"/>
                    <a:pt x="3444650" y="3011054"/>
                  </a:cubicBezTo>
                  <a:cubicBezTo>
                    <a:pt x="3526238" y="2986424"/>
                    <a:pt x="3612444" y="2931006"/>
                    <a:pt x="3712505" y="2955636"/>
                  </a:cubicBezTo>
                  <a:cubicBezTo>
                    <a:pt x="3812566" y="2980266"/>
                    <a:pt x="3978820" y="3058775"/>
                    <a:pt x="4045014" y="3158836"/>
                  </a:cubicBezTo>
                  <a:cubicBezTo>
                    <a:pt x="4111208" y="3258897"/>
                    <a:pt x="4041936" y="3475952"/>
                    <a:pt x="4109669" y="3556000"/>
                  </a:cubicBezTo>
                  <a:cubicBezTo>
                    <a:pt x="4177402" y="3636049"/>
                    <a:pt x="4388299" y="3642206"/>
                    <a:pt x="4451414" y="3639127"/>
                  </a:cubicBezTo>
                  <a:cubicBezTo>
                    <a:pt x="4514529" y="3636048"/>
                    <a:pt x="4466808" y="3528291"/>
                    <a:pt x="4488359" y="3537527"/>
                  </a:cubicBezTo>
                  <a:cubicBezTo>
                    <a:pt x="4509910" y="3546763"/>
                    <a:pt x="4565329" y="3643745"/>
                    <a:pt x="4580723" y="3694545"/>
                  </a:cubicBezTo>
                  <a:cubicBezTo>
                    <a:pt x="4596117" y="3745345"/>
                    <a:pt x="4559172" y="3814618"/>
                    <a:pt x="4580723" y="3842327"/>
                  </a:cubicBezTo>
                  <a:cubicBezTo>
                    <a:pt x="4602275" y="3870036"/>
                    <a:pt x="4688480" y="3837709"/>
                    <a:pt x="4710032" y="3860800"/>
                  </a:cubicBezTo>
                  <a:cubicBezTo>
                    <a:pt x="4731584" y="3883891"/>
                    <a:pt x="4660771" y="3977793"/>
                    <a:pt x="4710032" y="3980872"/>
                  </a:cubicBezTo>
                  <a:cubicBezTo>
                    <a:pt x="4759293" y="3983951"/>
                    <a:pt x="4928626" y="3853102"/>
                    <a:pt x="5005596" y="3879272"/>
                  </a:cubicBezTo>
                  <a:cubicBezTo>
                    <a:pt x="5082566" y="3905442"/>
                    <a:pt x="5145680" y="4042448"/>
                    <a:pt x="5171850" y="4137891"/>
                  </a:cubicBezTo>
                  <a:cubicBezTo>
                    <a:pt x="5198020" y="4233334"/>
                    <a:pt x="5193402" y="4390351"/>
                    <a:pt x="5162614" y="4451927"/>
                  </a:cubicBezTo>
                  <a:cubicBezTo>
                    <a:pt x="5131826" y="4513503"/>
                    <a:pt x="5024068" y="4473479"/>
                    <a:pt x="4987123" y="4507345"/>
                  </a:cubicBezTo>
                  <a:cubicBezTo>
                    <a:pt x="4950178" y="4541211"/>
                    <a:pt x="4934783" y="4613563"/>
                    <a:pt x="4940941" y="4655127"/>
                  </a:cubicBezTo>
                  <a:cubicBezTo>
                    <a:pt x="4947099" y="4696691"/>
                    <a:pt x="4979427" y="4749030"/>
                    <a:pt x="5024069" y="4756727"/>
                  </a:cubicBezTo>
                  <a:cubicBezTo>
                    <a:pt x="5068711" y="4764424"/>
                    <a:pt x="5170311" y="4670521"/>
                    <a:pt x="5208796" y="4701309"/>
                  </a:cubicBezTo>
                  <a:cubicBezTo>
                    <a:pt x="5247281" y="4732097"/>
                    <a:pt x="5233427" y="4873721"/>
                    <a:pt x="5254978" y="4941454"/>
                  </a:cubicBezTo>
                  <a:cubicBezTo>
                    <a:pt x="5276529" y="5009187"/>
                    <a:pt x="5307317" y="5058448"/>
                    <a:pt x="5338105" y="5107709"/>
                  </a:cubicBezTo>
                </a:path>
              </a:pathLst>
            </a:cu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6" name="Rechte verbindingslijn met pijl 5"/>
            <p:cNvCxnSpPr/>
            <p:nvPr/>
          </p:nvCxnSpPr>
          <p:spPr>
            <a:xfrm flipH="1">
              <a:off x="4019194" y="2645296"/>
              <a:ext cx="792088" cy="7920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echte verbindingslijn met pijl 6"/>
            <p:cNvCxnSpPr/>
            <p:nvPr/>
          </p:nvCxnSpPr>
          <p:spPr>
            <a:xfrm flipH="1">
              <a:off x="5868144" y="3589784"/>
              <a:ext cx="792088" cy="79208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met pijl 7"/>
            <p:cNvCxnSpPr/>
            <p:nvPr/>
          </p:nvCxnSpPr>
          <p:spPr>
            <a:xfrm flipV="1">
              <a:off x="1988463" y="3607916"/>
              <a:ext cx="737582" cy="80793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met pijl 8"/>
            <p:cNvCxnSpPr/>
            <p:nvPr/>
          </p:nvCxnSpPr>
          <p:spPr>
            <a:xfrm flipV="1">
              <a:off x="2907065" y="4011883"/>
              <a:ext cx="737582" cy="80793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met pijl 9"/>
            <p:cNvCxnSpPr/>
            <p:nvPr/>
          </p:nvCxnSpPr>
          <p:spPr>
            <a:xfrm flipV="1">
              <a:off x="4847414" y="4784595"/>
              <a:ext cx="737582" cy="80793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kstvak 12"/>
          <p:cNvSpPr txBox="1"/>
          <p:nvPr/>
        </p:nvSpPr>
        <p:spPr>
          <a:xfrm>
            <a:off x="445226" y="310829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587857" y="91284"/>
            <a:ext cx="7321058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Direction</a:t>
            </a:r>
            <a:r>
              <a:rPr lang="nl-BE" sz="6000" dirty="0" smtClean="0">
                <a:solidFill>
                  <a:srgbClr val="002060"/>
                </a:solidFill>
              </a:rPr>
              <a:t> de drainage</a:t>
            </a:r>
            <a:endParaRPr lang="nl-BE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2350541" y="1106947"/>
            <a:ext cx="6629685" cy="5660184"/>
            <a:chOff x="1619672" y="1772816"/>
            <a:chExt cx="5238750" cy="451677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772816"/>
              <a:ext cx="5238750" cy="447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5137458"/>
              <a:ext cx="1912295" cy="1152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kstvak 4"/>
          <p:cNvSpPr txBox="1"/>
          <p:nvPr/>
        </p:nvSpPr>
        <p:spPr>
          <a:xfrm>
            <a:off x="363339" y="213711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350541" y="91284"/>
            <a:ext cx="6392369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Degré</a:t>
            </a:r>
            <a:r>
              <a:rPr lang="nl-BE" sz="6000" dirty="0" smtClean="0">
                <a:solidFill>
                  <a:srgbClr val="002060"/>
                </a:solidFill>
              </a:rPr>
              <a:t> de </a:t>
            </a:r>
            <a:r>
              <a:rPr lang="nl-BE" sz="6000" dirty="0" err="1" smtClean="0">
                <a:solidFill>
                  <a:srgbClr val="002060"/>
                </a:solidFill>
              </a:rPr>
              <a:t>pollution</a:t>
            </a:r>
            <a:endParaRPr lang="nl-BE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1809482" y="1420315"/>
            <a:ext cx="8112439" cy="5253440"/>
            <a:chOff x="179512" y="964077"/>
            <a:chExt cx="8793265" cy="5669193"/>
          </a:xfrm>
        </p:grpSpPr>
        <p:grpSp>
          <p:nvGrpSpPr>
            <p:cNvPr id="3" name="Groep 2"/>
            <p:cNvGrpSpPr/>
            <p:nvPr/>
          </p:nvGrpSpPr>
          <p:grpSpPr>
            <a:xfrm>
              <a:off x="179512" y="964077"/>
              <a:ext cx="6336704" cy="3833075"/>
              <a:chOff x="179512" y="964077"/>
              <a:chExt cx="6336704" cy="3833075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964077"/>
                <a:ext cx="6336704" cy="3833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1" name="Rechte verbindingslijn 10"/>
              <p:cNvCxnSpPr/>
              <p:nvPr/>
            </p:nvCxnSpPr>
            <p:spPr>
              <a:xfrm flipH="1">
                <a:off x="2589000" y="1620818"/>
                <a:ext cx="216024" cy="151216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echte verbindingslijn met pijl 11"/>
              <p:cNvCxnSpPr/>
              <p:nvPr/>
            </p:nvCxnSpPr>
            <p:spPr>
              <a:xfrm flipH="1">
                <a:off x="994490" y="2204864"/>
                <a:ext cx="1725412" cy="67575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echte verbindingslijn met pijl 12"/>
              <p:cNvCxnSpPr/>
              <p:nvPr/>
            </p:nvCxnSpPr>
            <p:spPr>
              <a:xfrm>
                <a:off x="2719902" y="2204864"/>
                <a:ext cx="1420050" cy="792088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ep 3"/>
            <p:cNvGrpSpPr/>
            <p:nvPr/>
          </p:nvGrpSpPr>
          <p:grpSpPr>
            <a:xfrm>
              <a:off x="3203848" y="3140968"/>
              <a:ext cx="5768929" cy="3492302"/>
              <a:chOff x="3203848" y="3140968"/>
              <a:chExt cx="5768929" cy="3492302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3848" y="3140968"/>
                <a:ext cx="5768929" cy="3492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ep 5"/>
              <p:cNvGrpSpPr/>
              <p:nvPr/>
            </p:nvGrpSpPr>
            <p:grpSpPr>
              <a:xfrm>
                <a:off x="4644008" y="4005064"/>
                <a:ext cx="3240360" cy="1584176"/>
                <a:chOff x="4644008" y="4005064"/>
                <a:chExt cx="3240360" cy="1584176"/>
              </a:xfrm>
            </p:grpSpPr>
            <p:cxnSp>
              <p:nvCxnSpPr>
                <p:cNvPr id="7" name="Rechte verbindingslijn 6"/>
                <p:cNvCxnSpPr/>
                <p:nvPr/>
              </p:nvCxnSpPr>
              <p:spPr>
                <a:xfrm>
                  <a:off x="6228184" y="4005064"/>
                  <a:ext cx="144016" cy="158417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Rechte verbindingslijn met pijl 7"/>
                <p:cNvCxnSpPr/>
                <p:nvPr/>
              </p:nvCxnSpPr>
              <p:spPr>
                <a:xfrm flipH="1">
                  <a:off x="6300192" y="4005064"/>
                  <a:ext cx="1584176" cy="882055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Rechte verbindingslijn met pijl 8"/>
                <p:cNvCxnSpPr/>
                <p:nvPr/>
              </p:nvCxnSpPr>
              <p:spPr>
                <a:xfrm>
                  <a:off x="4644008" y="4077072"/>
                  <a:ext cx="1656184" cy="810047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4" name="Tekstvak 13"/>
          <p:cNvSpPr txBox="1"/>
          <p:nvPr/>
        </p:nvSpPr>
        <p:spPr>
          <a:xfrm>
            <a:off x="363339" y="213711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 smtClean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896452" y="93102"/>
            <a:ext cx="5278558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Ligne</a:t>
            </a:r>
            <a:r>
              <a:rPr lang="nl-BE" sz="6000" dirty="0" smtClean="0">
                <a:solidFill>
                  <a:srgbClr val="002060"/>
                </a:solidFill>
              </a:rPr>
              <a:t> de </a:t>
            </a:r>
            <a:r>
              <a:rPr lang="nl-BE" sz="6000" dirty="0" err="1" smtClean="0">
                <a:solidFill>
                  <a:srgbClr val="002060"/>
                </a:solidFill>
              </a:rPr>
              <a:t>pliage</a:t>
            </a:r>
            <a:endParaRPr lang="nl-BE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/>
          <p:nvPr/>
        </p:nvGrpSpPr>
        <p:grpSpPr>
          <a:xfrm>
            <a:off x="2925176" y="1256542"/>
            <a:ext cx="6095993" cy="5376270"/>
            <a:chOff x="2051720" y="1556792"/>
            <a:chExt cx="5184576" cy="4545286"/>
          </a:xfrm>
        </p:grpSpPr>
        <p:grpSp>
          <p:nvGrpSpPr>
            <p:cNvPr id="3" name="Groep 2"/>
            <p:cNvGrpSpPr/>
            <p:nvPr/>
          </p:nvGrpSpPr>
          <p:grpSpPr>
            <a:xfrm>
              <a:off x="2051720" y="1628800"/>
              <a:ext cx="5184576" cy="4473278"/>
              <a:chOff x="3009900" y="2081212"/>
              <a:chExt cx="3124200" cy="2695575"/>
            </a:xfrm>
          </p:grpSpPr>
          <p:pic>
            <p:nvPicPr>
              <p:cNvPr id="5" name="Afbeelding 4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7" r="-1"/>
              <a:stretch/>
            </p:blipFill>
            <p:spPr bwMode="auto">
              <a:xfrm>
                <a:off x="3009900" y="2081212"/>
                <a:ext cx="3124200" cy="269557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6" name="Ovaal 5"/>
              <p:cNvSpPr/>
              <p:nvPr/>
            </p:nvSpPr>
            <p:spPr>
              <a:xfrm>
                <a:off x="5220072" y="2420888"/>
                <a:ext cx="504825" cy="476250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BE"/>
              </a:p>
            </p:txBody>
          </p:sp>
        </p:grpSp>
        <p:pic>
          <p:nvPicPr>
            <p:cNvPr id="4" name="Afbeelding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556792"/>
              <a:ext cx="604034" cy="537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kstvak 6"/>
          <p:cNvSpPr txBox="1"/>
          <p:nvPr/>
        </p:nvSpPr>
        <p:spPr>
          <a:xfrm>
            <a:off x="363339" y="213711"/>
            <a:ext cx="863069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32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555258" y="149109"/>
            <a:ext cx="7039118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smtClean="0">
                <a:solidFill>
                  <a:srgbClr val="002060"/>
                </a:solidFill>
              </a:rPr>
              <a:t>Plateau </a:t>
            </a:r>
            <a:r>
              <a:rPr lang="nl-BE" sz="6000" dirty="0" err="1" smtClean="0">
                <a:solidFill>
                  <a:srgbClr val="002060"/>
                </a:solidFill>
              </a:rPr>
              <a:t>Campinois</a:t>
            </a:r>
            <a:endParaRPr lang="nl-BE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618964" y="496626"/>
            <a:ext cx="3773510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Montagne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6" name="Groep 5"/>
          <p:cNvGrpSpPr/>
          <p:nvPr/>
        </p:nvGrpSpPr>
        <p:grpSpPr>
          <a:xfrm>
            <a:off x="1668602" y="1961240"/>
            <a:ext cx="7867413" cy="4896760"/>
            <a:chOff x="89756" y="1124743"/>
            <a:chExt cx="8892480" cy="553477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6" y="1124743"/>
              <a:ext cx="8892480" cy="5534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ep 9"/>
            <p:cNvGrpSpPr/>
            <p:nvPr/>
          </p:nvGrpSpPr>
          <p:grpSpPr>
            <a:xfrm>
              <a:off x="3275856" y="1442512"/>
              <a:ext cx="1728192" cy="472698"/>
              <a:chOff x="3995936" y="1516142"/>
              <a:chExt cx="1728192" cy="472698"/>
            </a:xfrm>
          </p:grpSpPr>
          <p:sp>
            <p:nvSpPr>
              <p:cNvPr id="11" name="Tekstvak 10"/>
              <p:cNvSpPr txBox="1"/>
              <p:nvPr/>
            </p:nvSpPr>
            <p:spPr>
              <a:xfrm>
                <a:off x="4788024" y="1516142"/>
                <a:ext cx="9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b="1" dirty="0" smtClean="0"/>
                  <a:t>4000m</a:t>
                </a:r>
                <a:endParaRPr lang="nl-BE" b="1" dirty="0"/>
              </a:p>
            </p:txBody>
          </p:sp>
          <p:cxnSp>
            <p:nvCxnSpPr>
              <p:cNvPr id="12" name="Rechte verbindingslijn met pijl 11"/>
              <p:cNvCxnSpPr/>
              <p:nvPr/>
            </p:nvCxnSpPr>
            <p:spPr>
              <a:xfrm flipH="1">
                <a:off x="3995936" y="1700808"/>
                <a:ext cx="792088" cy="288032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1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090128" y="306252"/>
            <a:ext cx="5679583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Ligne</a:t>
            </a:r>
            <a:r>
              <a:rPr lang="nl-BE" sz="6000" dirty="0" smtClean="0">
                <a:solidFill>
                  <a:srgbClr val="002060"/>
                </a:solidFill>
              </a:rPr>
              <a:t> </a:t>
            </a:r>
            <a:r>
              <a:rPr lang="nl-BE" sz="6000" dirty="0" err="1" smtClean="0">
                <a:solidFill>
                  <a:srgbClr val="002060"/>
                </a:solidFill>
              </a:rPr>
              <a:t>d’horizon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2300507" y="1549179"/>
            <a:ext cx="7299066" cy="5036356"/>
            <a:chOff x="729318" y="1176213"/>
            <a:chExt cx="7946343" cy="548297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18" y="1176213"/>
              <a:ext cx="7946343" cy="548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Vrije vorm 6"/>
            <p:cNvSpPr/>
            <p:nvPr/>
          </p:nvSpPr>
          <p:spPr>
            <a:xfrm>
              <a:off x="742950" y="2365996"/>
              <a:ext cx="7875270" cy="628664"/>
            </a:xfrm>
            <a:custGeom>
              <a:avLst/>
              <a:gdLst>
                <a:gd name="connsiteX0" fmla="*/ 0 w 7875270"/>
                <a:gd name="connsiteY0" fmla="*/ 422924 h 628664"/>
                <a:gd name="connsiteX1" fmla="*/ 171450 w 7875270"/>
                <a:gd name="connsiteY1" fmla="*/ 388634 h 628664"/>
                <a:gd name="connsiteX2" fmla="*/ 605790 w 7875270"/>
                <a:gd name="connsiteY2" fmla="*/ 422924 h 628664"/>
                <a:gd name="connsiteX3" fmla="*/ 765810 w 7875270"/>
                <a:gd name="connsiteY3" fmla="*/ 331484 h 628664"/>
                <a:gd name="connsiteX4" fmla="*/ 948690 w 7875270"/>
                <a:gd name="connsiteY4" fmla="*/ 342914 h 628664"/>
                <a:gd name="connsiteX5" fmla="*/ 1211580 w 7875270"/>
                <a:gd name="connsiteY5" fmla="*/ 217184 h 628664"/>
                <a:gd name="connsiteX6" fmla="*/ 1383030 w 7875270"/>
                <a:gd name="connsiteY6" fmla="*/ 240044 h 628664"/>
                <a:gd name="connsiteX7" fmla="*/ 1611630 w 7875270"/>
                <a:gd name="connsiteY7" fmla="*/ 80024 h 628664"/>
                <a:gd name="connsiteX8" fmla="*/ 1885950 w 7875270"/>
                <a:gd name="connsiteY8" fmla="*/ 137174 h 628664"/>
                <a:gd name="connsiteX9" fmla="*/ 1965960 w 7875270"/>
                <a:gd name="connsiteY9" fmla="*/ 114314 h 628664"/>
                <a:gd name="connsiteX10" fmla="*/ 2388870 w 7875270"/>
                <a:gd name="connsiteY10" fmla="*/ 331484 h 628664"/>
                <a:gd name="connsiteX11" fmla="*/ 2811780 w 7875270"/>
                <a:gd name="connsiteY11" fmla="*/ 445784 h 628664"/>
                <a:gd name="connsiteX12" fmla="*/ 3257550 w 7875270"/>
                <a:gd name="connsiteY12" fmla="*/ 251474 h 628664"/>
                <a:gd name="connsiteX13" fmla="*/ 3817620 w 7875270"/>
                <a:gd name="connsiteY13" fmla="*/ 14 h 628664"/>
                <a:gd name="connsiteX14" fmla="*/ 4457700 w 7875270"/>
                <a:gd name="connsiteY14" fmla="*/ 240044 h 628664"/>
                <a:gd name="connsiteX15" fmla="*/ 4914900 w 7875270"/>
                <a:gd name="connsiteY15" fmla="*/ 308624 h 628664"/>
                <a:gd name="connsiteX16" fmla="*/ 6377940 w 7875270"/>
                <a:gd name="connsiteY16" fmla="*/ 571514 h 628664"/>
                <a:gd name="connsiteX17" fmla="*/ 6537960 w 7875270"/>
                <a:gd name="connsiteY17" fmla="*/ 514364 h 628664"/>
                <a:gd name="connsiteX18" fmla="*/ 6755130 w 7875270"/>
                <a:gd name="connsiteY18" fmla="*/ 628664 h 628664"/>
                <a:gd name="connsiteX19" fmla="*/ 7018020 w 7875270"/>
                <a:gd name="connsiteY19" fmla="*/ 514364 h 628664"/>
                <a:gd name="connsiteX20" fmla="*/ 7212330 w 7875270"/>
                <a:gd name="connsiteY20" fmla="*/ 594374 h 628664"/>
                <a:gd name="connsiteX21" fmla="*/ 7418070 w 7875270"/>
                <a:gd name="connsiteY21" fmla="*/ 514364 h 628664"/>
                <a:gd name="connsiteX22" fmla="*/ 7875270 w 7875270"/>
                <a:gd name="connsiteY22" fmla="*/ 571514 h 62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75270" h="628664">
                  <a:moveTo>
                    <a:pt x="0" y="422924"/>
                  </a:moveTo>
                  <a:cubicBezTo>
                    <a:pt x="35242" y="405779"/>
                    <a:pt x="70485" y="388634"/>
                    <a:pt x="171450" y="388634"/>
                  </a:cubicBezTo>
                  <a:cubicBezTo>
                    <a:pt x="272415" y="388634"/>
                    <a:pt x="506730" y="432449"/>
                    <a:pt x="605790" y="422924"/>
                  </a:cubicBezTo>
                  <a:cubicBezTo>
                    <a:pt x="704850" y="413399"/>
                    <a:pt x="708660" y="344819"/>
                    <a:pt x="765810" y="331484"/>
                  </a:cubicBezTo>
                  <a:cubicBezTo>
                    <a:pt x="822960" y="318149"/>
                    <a:pt x="874395" y="361964"/>
                    <a:pt x="948690" y="342914"/>
                  </a:cubicBezTo>
                  <a:cubicBezTo>
                    <a:pt x="1022985" y="323864"/>
                    <a:pt x="1139190" y="234329"/>
                    <a:pt x="1211580" y="217184"/>
                  </a:cubicBezTo>
                  <a:cubicBezTo>
                    <a:pt x="1283970" y="200039"/>
                    <a:pt x="1316355" y="262904"/>
                    <a:pt x="1383030" y="240044"/>
                  </a:cubicBezTo>
                  <a:cubicBezTo>
                    <a:pt x="1449705" y="217184"/>
                    <a:pt x="1527810" y="97169"/>
                    <a:pt x="1611630" y="80024"/>
                  </a:cubicBezTo>
                  <a:cubicBezTo>
                    <a:pt x="1695450" y="62879"/>
                    <a:pt x="1826895" y="131459"/>
                    <a:pt x="1885950" y="137174"/>
                  </a:cubicBezTo>
                  <a:cubicBezTo>
                    <a:pt x="1945005" y="142889"/>
                    <a:pt x="1882140" y="81929"/>
                    <a:pt x="1965960" y="114314"/>
                  </a:cubicBezTo>
                  <a:cubicBezTo>
                    <a:pt x="2049780" y="146699"/>
                    <a:pt x="2247900" y="276239"/>
                    <a:pt x="2388870" y="331484"/>
                  </a:cubicBezTo>
                  <a:cubicBezTo>
                    <a:pt x="2529840" y="386729"/>
                    <a:pt x="2667000" y="459119"/>
                    <a:pt x="2811780" y="445784"/>
                  </a:cubicBezTo>
                  <a:cubicBezTo>
                    <a:pt x="2956560" y="432449"/>
                    <a:pt x="3257550" y="251474"/>
                    <a:pt x="3257550" y="251474"/>
                  </a:cubicBezTo>
                  <a:cubicBezTo>
                    <a:pt x="3425190" y="177179"/>
                    <a:pt x="3617595" y="1919"/>
                    <a:pt x="3817620" y="14"/>
                  </a:cubicBezTo>
                  <a:cubicBezTo>
                    <a:pt x="4017645" y="-1891"/>
                    <a:pt x="4274820" y="188609"/>
                    <a:pt x="4457700" y="240044"/>
                  </a:cubicBezTo>
                  <a:cubicBezTo>
                    <a:pt x="4640580" y="291479"/>
                    <a:pt x="4914900" y="308624"/>
                    <a:pt x="4914900" y="308624"/>
                  </a:cubicBezTo>
                  <a:cubicBezTo>
                    <a:pt x="5234940" y="363869"/>
                    <a:pt x="6107430" y="537224"/>
                    <a:pt x="6377940" y="571514"/>
                  </a:cubicBezTo>
                  <a:cubicBezTo>
                    <a:pt x="6648450" y="605804"/>
                    <a:pt x="6475095" y="504839"/>
                    <a:pt x="6537960" y="514364"/>
                  </a:cubicBezTo>
                  <a:cubicBezTo>
                    <a:pt x="6600825" y="523889"/>
                    <a:pt x="6675120" y="628664"/>
                    <a:pt x="6755130" y="628664"/>
                  </a:cubicBezTo>
                  <a:cubicBezTo>
                    <a:pt x="6835140" y="628664"/>
                    <a:pt x="6941820" y="520079"/>
                    <a:pt x="7018020" y="514364"/>
                  </a:cubicBezTo>
                  <a:cubicBezTo>
                    <a:pt x="7094220" y="508649"/>
                    <a:pt x="7145655" y="594374"/>
                    <a:pt x="7212330" y="594374"/>
                  </a:cubicBezTo>
                  <a:cubicBezTo>
                    <a:pt x="7279005" y="594374"/>
                    <a:pt x="7307580" y="518174"/>
                    <a:pt x="7418070" y="514364"/>
                  </a:cubicBezTo>
                  <a:cubicBezTo>
                    <a:pt x="7528560" y="510554"/>
                    <a:pt x="7701915" y="541034"/>
                    <a:pt x="7875270" y="571514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424138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3363156" y="282783"/>
            <a:ext cx="3630072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Inclinaison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1332778" y="1497268"/>
            <a:ext cx="8583954" cy="5122473"/>
            <a:chOff x="467545" y="1340768"/>
            <a:chExt cx="8424936" cy="516892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5" y="1340768"/>
              <a:ext cx="8424936" cy="5168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Parallellogram 6"/>
            <p:cNvSpPr/>
            <p:nvPr/>
          </p:nvSpPr>
          <p:spPr>
            <a:xfrm rot="2211947">
              <a:off x="2461813" y="3013842"/>
              <a:ext cx="1664444" cy="2664296"/>
            </a:xfrm>
            <a:prstGeom prst="parallelogram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774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571476" y="306252"/>
            <a:ext cx="5974028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smtClean="0">
                <a:solidFill>
                  <a:srgbClr val="002060"/>
                </a:solidFill>
              </a:rPr>
              <a:t>Zones de </a:t>
            </a:r>
            <a:r>
              <a:rPr lang="nl-BE" sz="6000" dirty="0" err="1" smtClean="0">
                <a:solidFill>
                  <a:srgbClr val="002060"/>
                </a:solidFill>
              </a:rPr>
              <a:t>hauteur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2324289" y="1461375"/>
            <a:ext cx="6394708" cy="5287155"/>
            <a:chOff x="1745308" y="1484784"/>
            <a:chExt cx="5562996" cy="4698559"/>
          </a:xfrm>
        </p:grpSpPr>
        <p:grpSp>
          <p:nvGrpSpPr>
            <p:cNvPr id="6" name="Groep 5"/>
            <p:cNvGrpSpPr/>
            <p:nvPr/>
          </p:nvGrpSpPr>
          <p:grpSpPr>
            <a:xfrm>
              <a:off x="1745308" y="1484784"/>
              <a:ext cx="5445680" cy="4698559"/>
              <a:chOff x="1187624" y="3068960"/>
              <a:chExt cx="3124200" cy="2695575"/>
            </a:xfrm>
          </p:grpSpPr>
          <p:pic>
            <p:nvPicPr>
              <p:cNvPr id="9" name="Afbeelding 8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7" r="-1"/>
              <a:stretch/>
            </p:blipFill>
            <p:spPr bwMode="auto">
              <a:xfrm>
                <a:off x="1187624" y="3068960"/>
                <a:ext cx="3124200" cy="269557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Afbeelding 9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6726" y="3068960"/>
                <a:ext cx="465098" cy="3889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7" name="Rechte verbindingslijn 6"/>
            <p:cNvCxnSpPr/>
            <p:nvPr/>
          </p:nvCxnSpPr>
          <p:spPr>
            <a:xfrm flipV="1">
              <a:off x="2483768" y="1916832"/>
              <a:ext cx="3744416" cy="1584176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chte verbindingslijn 7"/>
            <p:cNvCxnSpPr/>
            <p:nvPr/>
          </p:nvCxnSpPr>
          <p:spPr>
            <a:xfrm flipV="1">
              <a:off x="3851920" y="3212976"/>
              <a:ext cx="3456384" cy="208823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301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3672248" y="255320"/>
            <a:ext cx="3089160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smtClean="0">
                <a:solidFill>
                  <a:srgbClr val="002060"/>
                </a:solidFill>
              </a:rPr>
              <a:t>Plateau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1598750" y="1582548"/>
            <a:ext cx="7194412" cy="5178860"/>
            <a:chOff x="827584" y="1556791"/>
            <a:chExt cx="6584226" cy="4896545"/>
          </a:xfrm>
        </p:grpSpPr>
        <p:grpSp>
          <p:nvGrpSpPr>
            <p:cNvPr id="6" name="Groep 5"/>
            <p:cNvGrpSpPr/>
            <p:nvPr/>
          </p:nvGrpSpPr>
          <p:grpSpPr>
            <a:xfrm>
              <a:off x="827584" y="1556791"/>
              <a:ext cx="6584226" cy="4896545"/>
              <a:chOff x="827584" y="1556792"/>
              <a:chExt cx="5109901" cy="3800121"/>
            </a:xfrm>
          </p:grpSpPr>
          <p:grpSp>
            <p:nvGrpSpPr>
              <p:cNvPr id="8" name="Groep 7"/>
              <p:cNvGrpSpPr/>
              <p:nvPr/>
            </p:nvGrpSpPr>
            <p:grpSpPr>
              <a:xfrm>
                <a:off x="2561156" y="3062529"/>
                <a:ext cx="3376329" cy="2294384"/>
                <a:chOff x="2561156" y="3062529"/>
                <a:chExt cx="3376329" cy="2294384"/>
              </a:xfrm>
            </p:grpSpPr>
            <p:pic>
              <p:nvPicPr>
                <p:cNvPr id="13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091" t="7348" b="4682"/>
                <a:stretch/>
              </p:blipFill>
              <p:spPr bwMode="auto">
                <a:xfrm>
                  <a:off x="2561157" y="3062529"/>
                  <a:ext cx="3376328" cy="2294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4" name="Rechte verbindingslijn 13"/>
                <p:cNvCxnSpPr/>
                <p:nvPr/>
              </p:nvCxnSpPr>
              <p:spPr>
                <a:xfrm>
                  <a:off x="2561156" y="4332245"/>
                  <a:ext cx="3376328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ep 8"/>
              <p:cNvGrpSpPr/>
              <p:nvPr/>
            </p:nvGrpSpPr>
            <p:grpSpPr>
              <a:xfrm>
                <a:off x="827584" y="1556792"/>
                <a:ext cx="3421737" cy="2263686"/>
                <a:chOff x="827584" y="1556792"/>
                <a:chExt cx="7401508" cy="4896544"/>
              </a:xfrm>
            </p:grpSpPr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87" t="8068" b="4592"/>
                <a:stretch/>
              </p:blipFill>
              <p:spPr bwMode="auto">
                <a:xfrm>
                  <a:off x="827584" y="1556792"/>
                  <a:ext cx="7320692" cy="48965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1" name="Rechte verbindingslijn 10"/>
                <p:cNvCxnSpPr/>
                <p:nvPr/>
              </p:nvCxnSpPr>
              <p:spPr>
                <a:xfrm>
                  <a:off x="4487930" y="2780928"/>
                  <a:ext cx="0" cy="1021254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kstvak 11"/>
                <p:cNvSpPr txBox="1"/>
                <p:nvPr/>
              </p:nvSpPr>
              <p:spPr>
                <a:xfrm>
                  <a:off x="2902765" y="2179828"/>
                  <a:ext cx="5326327" cy="5683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BE" sz="1600" b="1" dirty="0" err="1" smtClean="0"/>
                    <a:t>Différence</a:t>
                  </a:r>
                  <a:r>
                    <a:rPr lang="nl-BE" sz="1600" b="1" dirty="0" smtClean="0"/>
                    <a:t> de </a:t>
                  </a:r>
                  <a:r>
                    <a:rPr lang="nl-BE" sz="1600" b="1" dirty="0" err="1" smtClean="0"/>
                    <a:t>hauteur</a:t>
                  </a:r>
                  <a:r>
                    <a:rPr lang="nl-BE" sz="1600" b="1" dirty="0" smtClean="0"/>
                    <a:t>= </a:t>
                  </a:r>
                  <a:r>
                    <a:rPr lang="nl-BE" sz="1600" b="1" dirty="0" smtClean="0"/>
                    <a:t>145m</a:t>
                  </a:r>
                  <a:endParaRPr lang="nl-BE" sz="1600" b="1" dirty="0"/>
                </a:p>
              </p:txBody>
            </p:sp>
          </p:grpSp>
        </p:grpSp>
        <p:sp>
          <p:nvSpPr>
            <p:cNvPr id="7" name="Parallellogram 6"/>
            <p:cNvSpPr/>
            <p:nvPr/>
          </p:nvSpPr>
          <p:spPr>
            <a:xfrm rot="20499294">
              <a:off x="948784" y="2468781"/>
              <a:ext cx="973953" cy="490710"/>
            </a:xfrm>
            <a:prstGeom prst="parallelogram">
              <a:avLst/>
            </a:prstGeom>
            <a:solidFill>
              <a:srgbClr val="FF0000">
                <a:alpha val="5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98352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2"/>
          <p:cNvSpPr txBox="1"/>
          <p:nvPr/>
        </p:nvSpPr>
        <p:spPr>
          <a:xfrm>
            <a:off x="436099" y="306252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2680369" y="409283"/>
            <a:ext cx="6862875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Montagne</a:t>
            </a:r>
            <a:r>
              <a:rPr lang="nl-BE" sz="6000" dirty="0" smtClean="0">
                <a:solidFill>
                  <a:srgbClr val="002060"/>
                </a:solidFill>
              </a:rPr>
              <a:t> </a:t>
            </a:r>
            <a:r>
              <a:rPr lang="nl-BE" sz="6000" dirty="0" err="1" smtClean="0">
                <a:solidFill>
                  <a:srgbClr val="002060"/>
                </a:solidFill>
              </a:rPr>
              <a:t>ondulante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2274396" y="1603042"/>
            <a:ext cx="7995230" cy="4825220"/>
            <a:chOff x="537210" y="1404764"/>
            <a:chExt cx="8113411" cy="489654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404764"/>
              <a:ext cx="8111069" cy="4896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Vrije vorm 6"/>
            <p:cNvSpPr/>
            <p:nvPr/>
          </p:nvSpPr>
          <p:spPr>
            <a:xfrm>
              <a:off x="537210" y="1480781"/>
              <a:ext cx="8081010" cy="576207"/>
            </a:xfrm>
            <a:custGeom>
              <a:avLst/>
              <a:gdLst>
                <a:gd name="connsiteX0" fmla="*/ 0 w 8081010"/>
                <a:gd name="connsiteY0" fmla="*/ 553759 h 576207"/>
                <a:gd name="connsiteX1" fmla="*/ 891540 w 8081010"/>
                <a:gd name="connsiteY1" fmla="*/ 565189 h 576207"/>
                <a:gd name="connsiteX2" fmla="*/ 1531620 w 8081010"/>
                <a:gd name="connsiteY2" fmla="*/ 416599 h 576207"/>
                <a:gd name="connsiteX3" fmla="*/ 2674620 w 8081010"/>
                <a:gd name="connsiteY3" fmla="*/ 107989 h 576207"/>
                <a:gd name="connsiteX4" fmla="*/ 3086100 w 8081010"/>
                <a:gd name="connsiteY4" fmla="*/ 5119 h 576207"/>
                <a:gd name="connsiteX5" fmla="*/ 4149090 w 8081010"/>
                <a:gd name="connsiteY5" fmla="*/ 245149 h 576207"/>
                <a:gd name="connsiteX6" fmla="*/ 4960620 w 8081010"/>
                <a:gd name="connsiteY6" fmla="*/ 439459 h 576207"/>
                <a:gd name="connsiteX7" fmla="*/ 5349240 w 8081010"/>
                <a:gd name="connsiteY7" fmla="*/ 336589 h 576207"/>
                <a:gd name="connsiteX8" fmla="*/ 6343650 w 8081010"/>
                <a:gd name="connsiteY8" fmla="*/ 428029 h 576207"/>
                <a:gd name="connsiteX9" fmla="*/ 8081010 w 8081010"/>
                <a:gd name="connsiteY9" fmla="*/ 530899 h 57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81010" h="576207">
                  <a:moveTo>
                    <a:pt x="0" y="553759"/>
                  </a:moveTo>
                  <a:cubicBezTo>
                    <a:pt x="318135" y="570904"/>
                    <a:pt x="636270" y="588049"/>
                    <a:pt x="891540" y="565189"/>
                  </a:cubicBezTo>
                  <a:cubicBezTo>
                    <a:pt x="1146810" y="542329"/>
                    <a:pt x="1234440" y="492799"/>
                    <a:pt x="1531620" y="416599"/>
                  </a:cubicBezTo>
                  <a:cubicBezTo>
                    <a:pt x="1828800" y="340399"/>
                    <a:pt x="2415540" y="176569"/>
                    <a:pt x="2674620" y="107989"/>
                  </a:cubicBezTo>
                  <a:cubicBezTo>
                    <a:pt x="2933700" y="39409"/>
                    <a:pt x="2840355" y="-17741"/>
                    <a:pt x="3086100" y="5119"/>
                  </a:cubicBezTo>
                  <a:cubicBezTo>
                    <a:pt x="3331845" y="27979"/>
                    <a:pt x="4149090" y="245149"/>
                    <a:pt x="4149090" y="245149"/>
                  </a:cubicBezTo>
                  <a:cubicBezTo>
                    <a:pt x="4461510" y="317539"/>
                    <a:pt x="4760595" y="424219"/>
                    <a:pt x="4960620" y="439459"/>
                  </a:cubicBezTo>
                  <a:cubicBezTo>
                    <a:pt x="5160645" y="454699"/>
                    <a:pt x="5118735" y="338494"/>
                    <a:pt x="5349240" y="336589"/>
                  </a:cubicBezTo>
                  <a:cubicBezTo>
                    <a:pt x="5579745" y="334684"/>
                    <a:pt x="5888355" y="395644"/>
                    <a:pt x="6343650" y="428029"/>
                  </a:cubicBezTo>
                  <a:cubicBezTo>
                    <a:pt x="6798945" y="460414"/>
                    <a:pt x="7439977" y="495656"/>
                    <a:pt x="8081010" y="530899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27704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2"/>
          <p:cNvSpPr txBox="1"/>
          <p:nvPr/>
        </p:nvSpPr>
        <p:spPr>
          <a:xfrm>
            <a:off x="445226" y="310829"/>
            <a:ext cx="517793" cy="799860"/>
          </a:xfrm>
          <a:prstGeom prst="rect">
            <a:avLst/>
          </a:prstGeom>
          <a:solidFill>
            <a:srgbClr val="FFFFFF"/>
          </a:solidFill>
          <a:ln w="6350">
            <a:solidFill>
              <a:schemeClr val="accent5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BE" sz="4000" dirty="0">
                <a:solidFill>
                  <a:srgbClr val="20386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nl-BE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2982413" y="310829"/>
            <a:ext cx="4535595" cy="10156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6000" dirty="0" err="1" smtClean="0">
                <a:solidFill>
                  <a:srgbClr val="002060"/>
                </a:solidFill>
              </a:rPr>
              <a:t>Pente</a:t>
            </a:r>
            <a:r>
              <a:rPr lang="nl-BE" sz="6000" dirty="0" smtClean="0">
                <a:solidFill>
                  <a:srgbClr val="002060"/>
                </a:solidFill>
              </a:rPr>
              <a:t> </a:t>
            </a:r>
            <a:r>
              <a:rPr lang="nl-BE" sz="6000" dirty="0" err="1" smtClean="0">
                <a:solidFill>
                  <a:srgbClr val="002060"/>
                </a:solidFill>
              </a:rPr>
              <a:t>douce</a:t>
            </a:r>
            <a:endParaRPr lang="nl-BE" sz="6000" dirty="0">
              <a:solidFill>
                <a:srgbClr val="002060"/>
              </a:solidFill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2393239" y="1780429"/>
            <a:ext cx="6795673" cy="4464496"/>
            <a:chOff x="1426996" y="1556792"/>
            <a:chExt cx="6795673" cy="4464496"/>
          </a:xfrm>
        </p:grpSpPr>
        <p:grpSp>
          <p:nvGrpSpPr>
            <p:cNvPr id="6" name="Groep 5"/>
            <p:cNvGrpSpPr/>
            <p:nvPr/>
          </p:nvGrpSpPr>
          <p:grpSpPr>
            <a:xfrm>
              <a:off x="1426996" y="1556792"/>
              <a:ext cx="6795673" cy="4464496"/>
              <a:chOff x="2870835" y="2311400"/>
              <a:chExt cx="3402330" cy="2235200"/>
            </a:xfrm>
          </p:grpSpPr>
          <p:pic>
            <p:nvPicPr>
              <p:cNvPr id="8" name="Afbeelding 7"/>
              <p:cNvPicPr/>
              <p:nvPr/>
            </p:nvPicPr>
            <p:blipFill rotWithShape="1">
              <a:blip r:embed="rId2"/>
              <a:srcRect l="10317" t="9728"/>
              <a:stretch/>
            </p:blipFill>
            <p:spPr bwMode="auto">
              <a:xfrm>
                <a:off x="2870835" y="2311400"/>
                <a:ext cx="3402330" cy="22352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9" name="Afbeelding 8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818" y="2311400"/>
                <a:ext cx="405347" cy="338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7" name="Rechte verbindingslijn met pijl 6"/>
            <p:cNvCxnSpPr/>
            <p:nvPr/>
          </p:nvCxnSpPr>
          <p:spPr>
            <a:xfrm>
              <a:off x="3923928" y="3861048"/>
              <a:ext cx="360040" cy="648072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64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streept">
  <a:themeElements>
    <a:clrScheme name="Gestreept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Gestreept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Gestreep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Aaneengesloten</Template>
  <TotalTime>130</TotalTime>
  <Words>98</Words>
  <Application>Microsoft Office PowerPoint</Application>
  <PresentationFormat>Breedbeeld</PresentationFormat>
  <Paragraphs>58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Calibri</vt:lpstr>
      <vt:lpstr>Corbel</vt:lpstr>
      <vt:lpstr>Times New Roman</vt:lpstr>
      <vt:lpstr>Wingdings</vt:lpstr>
      <vt:lpstr>Gestreept</vt:lpstr>
      <vt:lpstr>Relief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Paysage et carte</dc:title>
  <dc:creator>laure_cruyt@hotmail.fr</dc:creator>
  <cp:lastModifiedBy>laure_cruyt@hotmail.fr</cp:lastModifiedBy>
  <cp:revision>43</cp:revision>
  <dcterms:created xsi:type="dcterms:W3CDTF">2016-05-24T09:12:04Z</dcterms:created>
  <dcterms:modified xsi:type="dcterms:W3CDTF">2016-05-24T12:45:53Z</dcterms:modified>
</cp:coreProperties>
</file>