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3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59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997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1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1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52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8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4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784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bg2">
                    <a:lumMod val="50000"/>
                  </a:schemeClr>
                </a:solidFill>
              </a:rPr>
              <a:t>Roches</a:t>
            </a:r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, sol, sous-sol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000" dirty="0" err="1" smtClean="0"/>
              <a:t>Contre</a:t>
            </a:r>
            <a:r>
              <a:rPr lang="nl-BE" sz="4000" dirty="0" smtClean="0"/>
              <a:t> la </a:t>
            </a:r>
            <a:r>
              <a:rPr lang="nl-BE" sz="4000" dirty="0" err="1" smtClean="0"/>
              <a:t>montre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8633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2"/>
          <p:cNvSpPr txBox="1"/>
          <p:nvPr/>
        </p:nvSpPr>
        <p:spPr>
          <a:xfrm>
            <a:off x="445226" y="310829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66" y="857204"/>
            <a:ext cx="6705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2"/>
          <p:cNvSpPr txBox="1"/>
          <p:nvPr/>
        </p:nvSpPr>
        <p:spPr>
          <a:xfrm>
            <a:off x="445226" y="310829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76" y="1110689"/>
            <a:ext cx="7499637" cy="462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bg2">
                    <a:lumMod val="50000"/>
                  </a:schemeClr>
                </a:solidFill>
              </a:rPr>
              <a:t>Règles</a:t>
            </a:r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 de jeu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0" indent="-1143000">
              <a:buClr>
                <a:schemeClr val="bg2">
                  <a:lumMod val="50000"/>
                </a:schemeClr>
              </a:buClr>
              <a:buAutoNum type="arabicPeriod"/>
            </a:pPr>
            <a:r>
              <a:rPr lang="fr-BE" sz="4000" dirty="0" smtClean="0">
                <a:solidFill>
                  <a:schemeClr val="bg2">
                    <a:lumMod val="50000"/>
                  </a:schemeClr>
                </a:solidFill>
              </a:rPr>
              <a:t>Regarde les 9 images</a:t>
            </a:r>
          </a:p>
          <a:p>
            <a:pPr marL="1143000" indent="-1143000">
              <a:buClr>
                <a:schemeClr val="bg2">
                  <a:lumMod val="50000"/>
                </a:schemeClr>
              </a:buClr>
              <a:buAutoNum type="arabicPeriod"/>
            </a:pPr>
            <a:r>
              <a:rPr lang="fr-BE" sz="4000" dirty="0" smtClean="0">
                <a:solidFill>
                  <a:schemeClr val="bg2">
                    <a:lumMod val="50000"/>
                  </a:schemeClr>
                </a:solidFill>
              </a:rPr>
              <a:t>Nomme ce que tu vois sur les photos.</a:t>
            </a:r>
          </a:p>
          <a:p>
            <a:pPr marL="1143000" indent="-1143000">
              <a:buClr>
                <a:schemeClr val="bg2">
                  <a:lumMod val="50000"/>
                </a:schemeClr>
              </a:buClr>
              <a:buAutoNum type="arabicPeriod"/>
            </a:pPr>
            <a:r>
              <a:rPr lang="fr-BE" sz="4000" dirty="0" smtClean="0">
                <a:solidFill>
                  <a:schemeClr val="bg2">
                    <a:lumMod val="50000"/>
                  </a:schemeClr>
                </a:solidFill>
              </a:rPr>
              <a:t>Note ta réponse (dans le bon ordre) </a:t>
            </a:r>
            <a:endParaRPr lang="fr-BE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>
                <a:solidFill>
                  <a:srgbClr val="20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nl-BE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5" y="504779"/>
            <a:ext cx="5304173" cy="549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 descr="IMG_0214.JPG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3" b="13867"/>
          <a:stretch>
            <a:fillRect/>
          </a:stretch>
        </p:blipFill>
        <p:spPr bwMode="auto">
          <a:xfrm>
            <a:off x="1857894" y="1824331"/>
            <a:ext cx="7832869" cy="316835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41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91" y="1942590"/>
            <a:ext cx="4724475" cy="357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58" y="782881"/>
            <a:ext cx="2188396" cy="49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89" y="1106112"/>
            <a:ext cx="6564271" cy="47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53" y="490120"/>
            <a:ext cx="2226789" cy="58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al 10"/>
          <p:cNvSpPr/>
          <p:nvPr/>
        </p:nvSpPr>
        <p:spPr>
          <a:xfrm>
            <a:off x="3956453" y="3624274"/>
            <a:ext cx="2369712" cy="270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30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106112"/>
            <a:ext cx="73152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2081916" y="495859"/>
            <a:ext cx="6933138" cy="6010150"/>
            <a:chOff x="1495425" y="762000"/>
            <a:chExt cx="6153150" cy="5334000"/>
          </a:xfrm>
        </p:grpSpPr>
        <p:grpSp>
          <p:nvGrpSpPr>
            <p:cNvPr id="6" name="Groep 5"/>
            <p:cNvGrpSpPr/>
            <p:nvPr/>
          </p:nvGrpSpPr>
          <p:grpSpPr>
            <a:xfrm>
              <a:off x="1495425" y="762000"/>
              <a:ext cx="6153150" cy="5334000"/>
              <a:chOff x="1495425" y="762000"/>
              <a:chExt cx="6153150" cy="5334000"/>
            </a:xfrm>
          </p:grpSpPr>
          <p:grpSp>
            <p:nvGrpSpPr>
              <p:cNvPr id="8" name="Groep 7"/>
              <p:cNvGrpSpPr/>
              <p:nvPr/>
            </p:nvGrpSpPr>
            <p:grpSpPr>
              <a:xfrm>
                <a:off x="1495425" y="762000"/>
                <a:ext cx="6153150" cy="5334000"/>
                <a:chOff x="1495425" y="762000"/>
                <a:chExt cx="6153150" cy="5334000"/>
              </a:xfrm>
            </p:grpSpPr>
            <p:grpSp>
              <p:nvGrpSpPr>
                <p:cNvPr id="10" name="Groep 9"/>
                <p:cNvGrpSpPr/>
                <p:nvPr/>
              </p:nvGrpSpPr>
              <p:grpSpPr>
                <a:xfrm>
                  <a:off x="1495425" y="762000"/>
                  <a:ext cx="6153150" cy="5334000"/>
                  <a:chOff x="1495425" y="762000"/>
                  <a:chExt cx="6153150" cy="5334000"/>
                </a:xfrm>
              </p:grpSpPr>
              <p:pic>
                <p:nvPicPr>
                  <p:cNvPr id="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5425" y="762000"/>
                    <a:ext cx="6153150" cy="5334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3" name="Rechte verbindingslijn 12"/>
                  <p:cNvCxnSpPr/>
                  <p:nvPr/>
                </p:nvCxnSpPr>
                <p:spPr>
                  <a:xfrm flipV="1">
                    <a:off x="2195736" y="5301208"/>
                    <a:ext cx="1304314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kstvak 13"/>
                  <p:cNvSpPr txBox="1"/>
                  <p:nvPr/>
                </p:nvSpPr>
                <p:spPr>
                  <a:xfrm>
                    <a:off x="2483768" y="5013176"/>
                    <a:ext cx="10081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1400" dirty="0" smtClean="0"/>
                      <a:t>67 km</a:t>
                    </a:r>
                    <a:endParaRPr lang="nl-BE" sz="1400" dirty="0"/>
                  </a:p>
                </p:txBody>
              </p:sp>
            </p:grpSp>
            <p:sp>
              <p:nvSpPr>
                <p:cNvPr id="11" name="PIJL-OMHOOG 10"/>
                <p:cNvSpPr/>
                <p:nvPr/>
              </p:nvSpPr>
              <p:spPr>
                <a:xfrm>
                  <a:off x="6660232" y="952150"/>
                  <a:ext cx="242316" cy="489204"/>
                </a:xfrm>
                <a:prstGeom prst="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9" name="Vrije vorm 8"/>
              <p:cNvSpPr/>
              <p:nvPr/>
            </p:nvSpPr>
            <p:spPr>
              <a:xfrm>
                <a:off x="4354060" y="1053114"/>
                <a:ext cx="2229262" cy="1475202"/>
              </a:xfrm>
              <a:custGeom>
                <a:avLst/>
                <a:gdLst>
                  <a:gd name="connsiteX0" fmla="*/ 1143770 w 2229262"/>
                  <a:gd name="connsiteY0" fmla="*/ 78456 h 1475202"/>
                  <a:gd name="connsiteX1" fmla="*/ 252230 w 2229262"/>
                  <a:gd name="connsiteY1" fmla="*/ 32736 h 1475202"/>
                  <a:gd name="connsiteX2" fmla="*/ 770 w 2229262"/>
                  <a:gd name="connsiteY2" fmla="*/ 398496 h 1475202"/>
                  <a:gd name="connsiteX3" fmla="*/ 172220 w 2229262"/>
                  <a:gd name="connsiteY3" fmla="*/ 535656 h 1475202"/>
                  <a:gd name="connsiteX4" fmla="*/ 126500 w 2229262"/>
                  <a:gd name="connsiteY4" fmla="*/ 695676 h 1475202"/>
                  <a:gd name="connsiteX5" fmla="*/ 343670 w 2229262"/>
                  <a:gd name="connsiteY5" fmla="*/ 775686 h 1475202"/>
                  <a:gd name="connsiteX6" fmla="*/ 229370 w 2229262"/>
                  <a:gd name="connsiteY6" fmla="*/ 1015716 h 1475202"/>
                  <a:gd name="connsiteX7" fmla="*/ 275090 w 2229262"/>
                  <a:gd name="connsiteY7" fmla="*/ 1175736 h 1475202"/>
                  <a:gd name="connsiteX8" fmla="*/ 469400 w 2229262"/>
                  <a:gd name="connsiteY8" fmla="*/ 1301466 h 1475202"/>
                  <a:gd name="connsiteX9" fmla="*/ 892310 w 2229262"/>
                  <a:gd name="connsiteY9" fmla="*/ 1232886 h 1475202"/>
                  <a:gd name="connsiteX10" fmla="*/ 1280930 w 2229262"/>
                  <a:gd name="connsiteY10" fmla="*/ 1301466 h 1475202"/>
                  <a:gd name="connsiteX11" fmla="*/ 1692410 w 2229262"/>
                  <a:gd name="connsiteY11" fmla="*/ 1461486 h 1475202"/>
                  <a:gd name="connsiteX12" fmla="*/ 2103890 w 2229262"/>
                  <a:gd name="connsiteY12" fmla="*/ 1392906 h 1475202"/>
                  <a:gd name="connsiteX13" fmla="*/ 2206760 w 2229262"/>
                  <a:gd name="connsiteY13" fmla="*/ 809976 h 1475202"/>
                  <a:gd name="connsiteX14" fmla="*/ 1726700 w 2229262"/>
                  <a:gd name="connsiteY14" fmla="*/ 524226 h 1475202"/>
                  <a:gd name="connsiteX15" fmla="*/ 1395230 w 2229262"/>
                  <a:gd name="connsiteY15" fmla="*/ 569946 h 1475202"/>
                  <a:gd name="connsiteX16" fmla="*/ 1143770 w 2229262"/>
                  <a:gd name="connsiteY16" fmla="*/ 78456 h 14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9262" h="1475202">
                    <a:moveTo>
                      <a:pt x="1143770" y="78456"/>
                    </a:moveTo>
                    <a:cubicBezTo>
                      <a:pt x="953270" y="-11079"/>
                      <a:pt x="442730" y="-20604"/>
                      <a:pt x="252230" y="32736"/>
                    </a:cubicBezTo>
                    <a:cubicBezTo>
                      <a:pt x="61730" y="86076"/>
                      <a:pt x="14105" y="314676"/>
                      <a:pt x="770" y="398496"/>
                    </a:cubicBezTo>
                    <a:cubicBezTo>
                      <a:pt x="-12565" y="482316"/>
                      <a:pt x="151265" y="486126"/>
                      <a:pt x="172220" y="535656"/>
                    </a:cubicBezTo>
                    <a:cubicBezTo>
                      <a:pt x="193175" y="585186"/>
                      <a:pt x="97925" y="655671"/>
                      <a:pt x="126500" y="695676"/>
                    </a:cubicBezTo>
                    <a:cubicBezTo>
                      <a:pt x="155075" y="735681"/>
                      <a:pt x="326525" y="722346"/>
                      <a:pt x="343670" y="775686"/>
                    </a:cubicBezTo>
                    <a:cubicBezTo>
                      <a:pt x="360815" y="829026"/>
                      <a:pt x="240800" y="949041"/>
                      <a:pt x="229370" y="1015716"/>
                    </a:cubicBezTo>
                    <a:cubicBezTo>
                      <a:pt x="217940" y="1082391"/>
                      <a:pt x="235085" y="1128111"/>
                      <a:pt x="275090" y="1175736"/>
                    </a:cubicBezTo>
                    <a:cubicBezTo>
                      <a:pt x="315095" y="1223361"/>
                      <a:pt x="366530" y="1291941"/>
                      <a:pt x="469400" y="1301466"/>
                    </a:cubicBezTo>
                    <a:cubicBezTo>
                      <a:pt x="572270" y="1310991"/>
                      <a:pt x="757055" y="1232886"/>
                      <a:pt x="892310" y="1232886"/>
                    </a:cubicBezTo>
                    <a:cubicBezTo>
                      <a:pt x="1027565" y="1232886"/>
                      <a:pt x="1147580" y="1263366"/>
                      <a:pt x="1280930" y="1301466"/>
                    </a:cubicBezTo>
                    <a:cubicBezTo>
                      <a:pt x="1414280" y="1339566"/>
                      <a:pt x="1555250" y="1446246"/>
                      <a:pt x="1692410" y="1461486"/>
                    </a:cubicBezTo>
                    <a:cubicBezTo>
                      <a:pt x="1829570" y="1476726"/>
                      <a:pt x="2018165" y="1501491"/>
                      <a:pt x="2103890" y="1392906"/>
                    </a:cubicBezTo>
                    <a:cubicBezTo>
                      <a:pt x="2189615" y="1284321"/>
                      <a:pt x="2269625" y="954756"/>
                      <a:pt x="2206760" y="809976"/>
                    </a:cubicBezTo>
                    <a:cubicBezTo>
                      <a:pt x="2143895" y="665196"/>
                      <a:pt x="1861955" y="564231"/>
                      <a:pt x="1726700" y="524226"/>
                    </a:cubicBezTo>
                    <a:cubicBezTo>
                      <a:pt x="1591445" y="484221"/>
                      <a:pt x="1490480" y="638526"/>
                      <a:pt x="1395230" y="569946"/>
                    </a:cubicBezTo>
                    <a:cubicBezTo>
                      <a:pt x="1299980" y="501366"/>
                      <a:pt x="1334270" y="167991"/>
                      <a:pt x="1143770" y="78456"/>
                    </a:cubicBez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7" name="Vrije vorm 6"/>
            <p:cNvSpPr/>
            <p:nvPr/>
          </p:nvSpPr>
          <p:spPr>
            <a:xfrm>
              <a:off x="2065664" y="1645780"/>
              <a:ext cx="2058038" cy="851867"/>
            </a:xfrm>
            <a:custGeom>
              <a:avLst/>
              <a:gdLst>
                <a:gd name="connsiteX0" fmla="*/ 2014846 w 2058038"/>
                <a:gd name="connsiteY0" fmla="*/ 91580 h 851867"/>
                <a:gd name="connsiteX1" fmla="*/ 1431916 w 2058038"/>
                <a:gd name="connsiteY1" fmla="*/ 160160 h 851867"/>
                <a:gd name="connsiteX2" fmla="*/ 1009006 w 2058038"/>
                <a:gd name="connsiteY2" fmla="*/ 140 h 851867"/>
                <a:gd name="connsiteX3" fmla="*/ 357496 w 2058038"/>
                <a:gd name="connsiteY3" fmla="*/ 137300 h 851867"/>
                <a:gd name="connsiteX4" fmla="*/ 3166 w 2058038"/>
                <a:gd name="connsiteY4" fmla="*/ 400190 h 851867"/>
                <a:gd name="connsiteX5" fmla="*/ 231766 w 2058038"/>
                <a:gd name="connsiteY5" fmla="*/ 571640 h 851867"/>
                <a:gd name="connsiteX6" fmla="*/ 997576 w 2058038"/>
                <a:gd name="connsiteY6" fmla="*/ 491630 h 851867"/>
                <a:gd name="connsiteX7" fmla="*/ 826126 w 2058038"/>
                <a:gd name="connsiteY7" fmla="*/ 834530 h 851867"/>
                <a:gd name="connsiteX8" fmla="*/ 1089016 w 2058038"/>
                <a:gd name="connsiteY8" fmla="*/ 777380 h 851867"/>
                <a:gd name="connsiteX9" fmla="*/ 1489066 w 2058038"/>
                <a:gd name="connsiteY9" fmla="*/ 571640 h 851867"/>
                <a:gd name="connsiteX10" fmla="*/ 1809106 w 2058038"/>
                <a:gd name="connsiteY10" fmla="*/ 548780 h 851867"/>
                <a:gd name="connsiteX11" fmla="*/ 1991986 w 2058038"/>
                <a:gd name="connsiteY11" fmla="*/ 423050 h 851867"/>
                <a:gd name="connsiteX12" fmla="*/ 2014846 w 2058038"/>
                <a:gd name="connsiteY12" fmla="*/ 91580 h 8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8038" h="851867">
                  <a:moveTo>
                    <a:pt x="2014846" y="91580"/>
                  </a:moveTo>
                  <a:cubicBezTo>
                    <a:pt x="1921501" y="47765"/>
                    <a:pt x="1599556" y="175400"/>
                    <a:pt x="1431916" y="160160"/>
                  </a:cubicBezTo>
                  <a:cubicBezTo>
                    <a:pt x="1264276" y="144920"/>
                    <a:pt x="1188076" y="3950"/>
                    <a:pt x="1009006" y="140"/>
                  </a:cubicBezTo>
                  <a:cubicBezTo>
                    <a:pt x="829936" y="-3670"/>
                    <a:pt x="525136" y="70625"/>
                    <a:pt x="357496" y="137300"/>
                  </a:cubicBezTo>
                  <a:cubicBezTo>
                    <a:pt x="189856" y="203975"/>
                    <a:pt x="24121" y="327800"/>
                    <a:pt x="3166" y="400190"/>
                  </a:cubicBezTo>
                  <a:cubicBezTo>
                    <a:pt x="-17789" y="472580"/>
                    <a:pt x="66031" y="556400"/>
                    <a:pt x="231766" y="571640"/>
                  </a:cubicBezTo>
                  <a:cubicBezTo>
                    <a:pt x="397501" y="586880"/>
                    <a:pt x="898516" y="447815"/>
                    <a:pt x="997576" y="491630"/>
                  </a:cubicBezTo>
                  <a:cubicBezTo>
                    <a:pt x="1096636" y="535445"/>
                    <a:pt x="810886" y="786905"/>
                    <a:pt x="826126" y="834530"/>
                  </a:cubicBezTo>
                  <a:cubicBezTo>
                    <a:pt x="841366" y="882155"/>
                    <a:pt x="978526" y="821195"/>
                    <a:pt x="1089016" y="777380"/>
                  </a:cubicBezTo>
                  <a:cubicBezTo>
                    <a:pt x="1199506" y="733565"/>
                    <a:pt x="1369051" y="609740"/>
                    <a:pt x="1489066" y="571640"/>
                  </a:cubicBezTo>
                  <a:cubicBezTo>
                    <a:pt x="1609081" y="533540"/>
                    <a:pt x="1725286" y="573545"/>
                    <a:pt x="1809106" y="548780"/>
                  </a:cubicBezTo>
                  <a:cubicBezTo>
                    <a:pt x="1892926" y="524015"/>
                    <a:pt x="1957696" y="503060"/>
                    <a:pt x="1991986" y="423050"/>
                  </a:cubicBezTo>
                  <a:cubicBezTo>
                    <a:pt x="2026276" y="343040"/>
                    <a:pt x="2108191" y="135395"/>
                    <a:pt x="2014846" y="91580"/>
                  </a:cubicBezTo>
                  <a:close/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7704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Aaneengesloten</Template>
  <TotalTime>123</TotalTime>
  <Words>44</Words>
  <Application>Microsoft Office PowerPoint</Application>
  <PresentationFormat>Breedbeeld</PresentationFormat>
  <Paragraphs>16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Wingdings</vt:lpstr>
      <vt:lpstr>Gestreept</vt:lpstr>
      <vt:lpstr>Roches, sol, sous-sol</vt:lpstr>
      <vt:lpstr>Règles de jeu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Paysage et carte</dc:title>
  <dc:creator>laure_cruyt@hotmail.fr</dc:creator>
  <cp:lastModifiedBy>laure_cruyt@hotmail.fr</cp:lastModifiedBy>
  <cp:revision>21</cp:revision>
  <dcterms:created xsi:type="dcterms:W3CDTF">2016-05-24T09:12:04Z</dcterms:created>
  <dcterms:modified xsi:type="dcterms:W3CDTF">2016-06-03T12:11:31Z</dcterms:modified>
</cp:coreProperties>
</file>